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09ec41437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d9b9af6a14d54"/>
  </p:sldMasterIdLst>
  <p:sldIdLst>
    <p:sldId xmlns:r="http://schemas.openxmlformats.org/officeDocument/2006/relationships" id="256" r:id="R54fd985f59aa464e"/>
    <p:sldId xmlns:r="http://schemas.openxmlformats.org/officeDocument/2006/relationships" id="257" r:id="R21b3e0799e9a4d86"/>
    <p:sldId xmlns:r="http://schemas.openxmlformats.org/officeDocument/2006/relationships" id="258" r:id="Rf980534f9ce1488a"/>
    <p:sldId xmlns:r="http://schemas.openxmlformats.org/officeDocument/2006/relationships" id="259" r:id="Rc75939d9b1d74c58"/>
    <p:sldId xmlns:r="http://schemas.openxmlformats.org/officeDocument/2006/relationships" id="260" r:id="R54974d8782c5477a"/>
    <p:sldId xmlns:r="http://schemas.openxmlformats.org/officeDocument/2006/relationships" id="261" r:id="R72660b04441348c4"/>
    <p:sldId xmlns:r="http://schemas.openxmlformats.org/officeDocument/2006/relationships" id="262" r:id="R420427cb418e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d9b9af6a14d54" /><Relationship Type="http://schemas.openxmlformats.org/officeDocument/2006/relationships/slide" Target="/ppt/slides/slide1.xml" Id="R54fd985f59aa464e" /><Relationship Type="http://schemas.openxmlformats.org/officeDocument/2006/relationships/slide" Target="/ppt/slides/slide2.xml" Id="R21b3e0799e9a4d86" /><Relationship Type="http://schemas.openxmlformats.org/officeDocument/2006/relationships/slide" Target="/ppt/slides/slide3.xml" Id="Rf980534f9ce1488a" /><Relationship Type="http://schemas.openxmlformats.org/officeDocument/2006/relationships/slide" Target="/ppt/slides/slide4.xml" Id="Rc75939d9b1d74c58" /><Relationship Type="http://schemas.openxmlformats.org/officeDocument/2006/relationships/slide" Target="/ppt/slides/slide5.xml" Id="R54974d8782c5477a" /><Relationship Type="http://schemas.openxmlformats.org/officeDocument/2006/relationships/slide" Target="/ppt/slides/slide6.xml" Id="R72660b04441348c4" /><Relationship Type="http://schemas.openxmlformats.org/officeDocument/2006/relationships/slide" Target="/ppt/slides/slide7.xml" Id="R420427cb418e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053b92acc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10ea602a4a6c" /><Relationship Type="http://schemas.openxmlformats.org/officeDocument/2006/relationships/theme" Target="/ppt/slideMasters/theme/theme1.xml" Id="Rff29649208bd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c10ea602a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a159ee8c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8849b1c0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a408bda5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77c74b54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973bb308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67e748d5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f1ffea5c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191 102 719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1 425 117 235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1 556 728 325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