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0b0a190ae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1f136534b4cfc"/>
  </p:sldMasterIdLst>
  <p:sldIdLst>
    <p:sldId xmlns:r="http://schemas.openxmlformats.org/officeDocument/2006/relationships" id="256" r:id="R88362273c8d94d68"/>
    <p:sldId xmlns:r="http://schemas.openxmlformats.org/officeDocument/2006/relationships" id="257" r:id="R5ad4eeedf8a643e5"/>
    <p:sldId xmlns:r="http://schemas.openxmlformats.org/officeDocument/2006/relationships" id="258" r:id="R2173566d49aa4cac"/>
    <p:sldId xmlns:r="http://schemas.openxmlformats.org/officeDocument/2006/relationships" id="259" r:id="Rafd638bc7ea74c4f"/>
    <p:sldId xmlns:r="http://schemas.openxmlformats.org/officeDocument/2006/relationships" id="260" r:id="R87c8c66ef55d480e"/>
    <p:sldId xmlns:r="http://schemas.openxmlformats.org/officeDocument/2006/relationships" id="261" r:id="R87ca13a56a914fef"/>
    <p:sldId xmlns:r="http://schemas.openxmlformats.org/officeDocument/2006/relationships" id="262" r:id="R25a9cd92293a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1f136534b4cfc" /><Relationship Type="http://schemas.openxmlformats.org/officeDocument/2006/relationships/slide" Target="/ppt/slides/slide1.xml" Id="R88362273c8d94d68" /><Relationship Type="http://schemas.openxmlformats.org/officeDocument/2006/relationships/slide" Target="/ppt/slides/slide2.xml" Id="R5ad4eeedf8a643e5" /><Relationship Type="http://schemas.openxmlformats.org/officeDocument/2006/relationships/slide" Target="/ppt/slides/slide3.xml" Id="R2173566d49aa4cac" /><Relationship Type="http://schemas.openxmlformats.org/officeDocument/2006/relationships/slide" Target="/ppt/slides/slide4.xml" Id="Rafd638bc7ea74c4f" /><Relationship Type="http://schemas.openxmlformats.org/officeDocument/2006/relationships/slide" Target="/ppt/slides/slide5.xml" Id="R87c8c66ef55d480e" /><Relationship Type="http://schemas.openxmlformats.org/officeDocument/2006/relationships/slide" Target="/ppt/slides/slide6.xml" Id="R87ca13a56a914fef" /><Relationship Type="http://schemas.openxmlformats.org/officeDocument/2006/relationships/slide" Target="/ppt/slides/slide7.xml" Id="R25a9cd92293a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27e265c3a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e93c3a1a4281" /><Relationship Type="http://schemas.openxmlformats.org/officeDocument/2006/relationships/theme" Target="/ppt/slideMasters/theme/theme1.xml" Id="R6ea715c62a71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8e93c3a1a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c681b005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591b797bb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0c10025d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dab3c36b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3b17f409b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0643d89e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7fd2c17c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HALFDAN NITTER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NITTER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3 119 496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