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d98a23c13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4a6dda0964550"/>
  </p:sldMasterIdLst>
  <p:sldIdLst>
    <p:sldId xmlns:r="http://schemas.openxmlformats.org/officeDocument/2006/relationships" id="256" r:id="R3d75049376df4615"/>
    <p:sldId xmlns:r="http://schemas.openxmlformats.org/officeDocument/2006/relationships" id="257" r:id="Re9af33dd58894794"/>
    <p:sldId xmlns:r="http://schemas.openxmlformats.org/officeDocument/2006/relationships" id="258" r:id="R7d2b3abcd29b44af"/>
    <p:sldId xmlns:r="http://schemas.openxmlformats.org/officeDocument/2006/relationships" id="259" r:id="R00a66d6a80eb463a"/>
    <p:sldId xmlns:r="http://schemas.openxmlformats.org/officeDocument/2006/relationships" id="260" r:id="R2bbda0a412f14c75"/>
    <p:sldId xmlns:r="http://schemas.openxmlformats.org/officeDocument/2006/relationships" id="261" r:id="Reedee6a9b8e84af1"/>
    <p:sldId xmlns:r="http://schemas.openxmlformats.org/officeDocument/2006/relationships" id="262" r:id="Re8e4353ad827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4a6dda0964550" /><Relationship Type="http://schemas.openxmlformats.org/officeDocument/2006/relationships/slide" Target="/ppt/slides/slide1.xml" Id="R3d75049376df4615" /><Relationship Type="http://schemas.openxmlformats.org/officeDocument/2006/relationships/slide" Target="/ppt/slides/slide2.xml" Id="Re9af33dd58894794" /><Relationship Type="http://schemas.openxmlformats.org/officeDocument/2006/relationships/slide" Target="/ppt/slides/slide3.xml" Id="R7d2b3abcd29b44af" /><Relationship Type="http://schemas.openxmlformats.org/officeDocument/2006/relationships/slide" Target="/ppt/slides/slide4.xml" Id="R00a66d6a80eb463a" /><Relationship Type="http://schemas.openxmlformats.org/officeDocument/2006/relationships/slide" Target="/ppt/slides/slide5.xml" Id="R2bbda0a412f14c75" /><Relationship Type="http://schemas.openxmlformats.org/officeDocument/2006/relationships/slide" Target="/ppt/slides/slide6.xml" Id="Reedee6a9b8e84af1" /><Relationship Type="http://schemas.openxmlformats.org/officeDocument/2006/relationships/slide" Target="/ppt/slides/slide7.xml" Id="Re8e4353ad827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4b8321cc2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63bf3a27407a" /><Relationship Type="http://schemas.openxmlformats.org/officeDocument/2006/relationships/theme" Target="/ppt/slideMasters/theme/theme1.xml" Id="R397dd0f309e5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b63bf3a27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767a5ea6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d92cbb23644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fe0e7d9b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a0d966b12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65ad8e1b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424e082b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22a0b7395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