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cbfc88482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bf98f69ab4add"/>
  </p:sldMasterIdLst>
  <p:sldIdLst>
    <p:sldId xmlns:r="http://schemas.openxmlformats.org/officeDocument/2006/relationships" id="256" r:id="R0005e815bf394d6c"/>
    <p:sldId xmlns:r="http://schemas.openxmlformats.org/officeDocument/2006/relationships" id="257" r:id="R9a0a30d9833b4273"/>
    <p:sldId xmlns:r="http://schemas.openxmlformats.org/officeDocument/2006/relationships" id="258" r:id="Rb194fc3f9aa34a5e"/>
    <p:sldId xmlns:r="http://schemas.openxmlformats.org/officeDocument/2006/relationships" id="259" r:id="Radb406331a3b4b8f"/>
    <p:sldId xmlns:r="http://schemas.openxmlformats.org/officeDocument/2006/relationships" id="260" r:id="R5fd4544acbfc4e0f"/>
    <p:sldId xmlns:r="http://schemas.openxmlformats.org/officeDocument/2006/relationships" id="261" r:id="R931f22c425854d05"/>
    <p:sldId xmlns:r="http://schemas.openxmlformats.org/officeDocument/2006/relationships" id="262" r:id="R36f92b660a8a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bf98f69ab4add" /><Relationship Type="http://schemas.openxmlformats.org/officeDocument/2006/relationships/slide" Target="/ppt/slides/slide1.xml" Id="R0005e815bf394d6c" /><Relationship Type="http://schemas.openxmlformats.org/officeDocument/2006/relationships/slide" Target="/ppt/slides/slide2.xml" Id="R9a0a30d9833b4273" /><Relationship Type="http://schemas.openxmlformats.org/officeDocument/2006/relationships/slide" Target="/ppt/slides/slide3.xml" Id="Rb194fc3f9aa34a5e" /><Relationship Type="http://schemas.openxmlformats.org/officeDocument/2006/relationships/slide" Target="/ppt/slides/slide4.xml" Id="Radb406331a3b4b8f" /><Relationship Type="http://schemas.openxmlformats.org/officeDocument/2006/relationships/slide" Target="/ppt/slides/slide5.xml" Id="R5fd4544acbfc4e0f" /><Relationship Type="http://schemas.openxmlformats.org/officeDocument/2006/relationships/slide" Target="/ppt/slides/slide6.xml" Id="R931f22c425854d05" /><Relationship Type="http://schemas.openxmlformats.org/officeDocument/2006/relationships/slide" Target="/ppt/slides/slide7.xml" Id="R36f92b660a8a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ad11666a3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bde8484c840b7" /><Relationship Type="http://schemas.openxmlformats.org/officeDocument/2006/relationships/theme" Target="/ppt/slideMasters/theme/theme1.xml" Id="R2665fa7c1b0c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bde8484c8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e7e934691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23737df4b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b561829f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32bceb98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1601aa9c5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351f91ca9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f6808b470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ODDRUN BORGAN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