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9039db669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ff365b12a4c02"/>
  </p:sldMasterIdLst>
  <p:sldIdLst>
    <p:sldId xmlns:r="http://schemas.openxmlformats.org/officeDocument/2006/relationships" id="256" r:id="R4265aeb8e2cc4e76"/>
    <p:sldId xmlns:r="http://schemas.openxmlformats.org/officeDocument/2006/relationships" id="257" r:id="Rc1eed7f3ecdd4c5a"/>
    <p:sldId xmlns:r="http://schemas.openxmlformats.org/officeDocument/2006/relationships" id="258" r:id="Re541e1f3525f4c7c"/>
    <p:sldId xmlns:r="http://schemas.openxmlformats.org/officeDocument/2006/relationships" id="259" r:id="Rc5da13e826af458a"/>
    <p:sldId xmlns:r="http://schemas.openxmlformats.org/officeDocument/2006/relationships" id="260" r:id="Rab6df358d69e4d2f"/>
    <p:sldId xmlns:r="http://schemas.openxmlformats.org/officeDocument/2006/relationships" id="261" r:id="Rba5460a78b04465e"/>
    <p:sldId xmlns:r="http://schemas.openxmlformats.org/officeDocument/2006/relationships" id="262" r:id="R1baf10f63b04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ff365b12a4c02" /><Relationship Type="http://schemas.openxmlformats.org/officeDocument/2006/relationships/slide" Target="/ppt/slides/slide1.xml" Id="R4265aeb8e2cc4e76" /><Relationship Type="http://schemas.openxmlformats.org/officeDocument/2006/relationships/slide" Target="/ppt/slides/slide2.xml" Id="Rc1eed7f3ecdd4c5a" /><Relationship Type="http://schemas.openxmlformats.org/officeDocument/2006/relationships/slide" Target="/ppt/slides/slide3.xml" Id="Re541e1f3525f4c7c" /><Relationship Type="http://schemas.openxmlformats.org/officeDocument/2006/relationships/slide" Target="/ppt/slides/slide4.xml" Id="Rc5da13e826af458a" /><Relationship Type="http://schemas.openxmlformats.org/officeDocument/2006/relationships/slide" Target="/ppt/slides/slide5.xml" Id="Rab6df358d69e4d2f" /><Relationship Type="http://schemas.openxmlformats.org/officeDocument/2006/relationships/slide" Target="/ppt/slides/slide6.xml" Id="Rba5460a78b04465e" /><Relationship Type="http://schemas.openxmlformats.org/officeDocument/2006/relationships/slide" Target="/ppt/slides/slide7.xml" Id="R1baf10f63b04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3fed7d051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856f36f394e1f" /><Relationship Type="http://schemas.openxmlformats.org/officeDocument/2006/relationships/theme" Target="/ppt/slideMasters/theme/theme1.xml" Id="Rd821a48869fd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856f36f39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5e52c7ccd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2f2529a3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e43b1daef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069ce0ea4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95beb1d27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783c1f364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d9033c597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