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5c939462f48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c8065a12649c4"/>
  </p:sldMasterIdLst>
  <p:sldIdLst>
    <p:sldId xmlns:r="http://schemas.openxmlformats.org/officeDocument/2006/relationships" id="256" r:id="Re742dbe131bb44d2"/>
    <p:sldId xmlns:r="http://schemas.openxmlformats.org/officeDocument/2006/relationships" id="257" r:id="Rf1f3958fa1d44432"/>
    <p:sldId xmlns:r="http://schemas.openxmlformats.org/officeDocument/2006/relationships" id="258" r:id="Rdb521a423a1f427c"/>
    <p:sldId xmlns:r="http://schemas.openxmlformats.org/officeDocument/2006/relationships" id="259" r:id="R89d6ca8e10314cf2"/>
    <p:sldId xmlns:r="http://schemas.openxmlformats.org/officeDocument/2006/relationships" id="260" r:id="R00762ecbf99b4b6b"/>
    <p:sldId xmlns:r="http://schemas.openxmlformats.org/officeDocument/2006/relationships" id="261" r:id="R6b93e72198754bd0"/>
    <p:sldId xmlns:r="http://schemas.openxmlformats.org/officeDocument/2006/relationships" id="262" r:id="R3ff02ebcd80c46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c8065a12649c4" /><Relationship Type="http://schemas.openxmlformats.org/officeDocument/2006/relationships/slide" Target="/ppt/slides/slide1.xml" Id="Re742dbe131bb44d2" /><Relationship Type="http://schemas.openxmlformats.org/officeDocument/2006/relationships/slide" Target="/ppt/slides/slide2.xml" Id="Rf1f3958fa1d44432" /><Relationship Type="http://schemas.openxmlformats.org/officeDocument/2006/relationships/slide" Target="/ppt/slides/slide3.xml" Id="Rdb521a423a1f427c" /><Relationship Type="http://schemas.openxmlformats.org/officeDocument/2006/relationships/slide" Target="/ppt/slides/slide4.xml" Id="R89d6ca8e10314cf2" /><Relationship Type="http://schemas.openxmlformats.org/officeDocument/2006/relationships/slide" Target="/ppt/slides/slide5.xml" Id="R00762ecbf99b4b6b" /><Relationship Type="http://schemas.openxmlformats.org/officeDocument/2006/relationships/slide" Target="/ppt/slides/slide6.xml" Id="R6b93e72198754bd0" /><Relationship Type="http://schemas.openxmlformats.org/officeDocument/2006/relationships/slide" Target="/ppt/slides/slide7.xml" Id="R3ff02ebcd80c46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888dfe805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52e9e46f64801" /><Relationship Type="http://schemas.openxmlformats.org/officeDocument/2006/relationships/theme" Target="/ppt/slideMasters/theme/theme1.xml" Id="R16ec4729e08146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52e9e46f648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5ae5c1ba41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7c306d78245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3fa1c5ca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cd069af01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40b327a524d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4242106e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a3f5bbb68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 HOLDING HOV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 HOLDING HOV AS ble etablert [år] og holder til i Hov.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3 285 811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3 285 949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INGVALDSEN 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Ospevegen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2860 Hov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12 23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keingva@online.no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990 479 895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 HOLDING HOV AS</a:t>
            </a:r>
          </a:p>
        </p:txBody>
      </p:sp>
    </p:spTree>
  </p:cSld>
  <p:clrMapOvr>
    <a:masterClrMapping xmlns:a="http://schemas.openxmlformats.org/drawingml/2006/main"/>
  </p:clrMapOvr>
</p:sld>
</file>