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bc8fd6a1f44f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714bfb19e94891"/>
  </p:sldMasterIdLst>
  <p:sldIdLst>
    <p:sldId xmlns:r="http://schemas.openxmlformats.org/officeDocument/2006/relationships" id="256" r:id="Rfa9e528c22074f13"/>
    <p:sldId xmlns:r="http://schemas.openxmlformats.org/officeDocument/2006/relationships" id="257" r:id="Rff855aef39ad4523"/>
    <p:sldId xmlns:r="http://schemas.openxmlformats.org/officeDocument/2006/relationships" id="258" r:id="R91f92d01acfe4464"/>
    <p:sldId xmlns:r="http://schemas.openxmlformats.org/officeDocument/2006/relationships" id="259" r:id="R8d5bcc8570d440f4"/>
    <p:sldId xmlns:r="http://schemas.openxmlformats.org/officeDocument/2006/relationships" id="260" r:id="R75b706d89013456d"/>
    <p:sldId xmlns:r="http://schemas.openxmlformats.org/officeDocument/2006/relationships" id="261" r:id="R10dbf3d1b4e24089"/>
    <p:sldId xmlns:r="http://schemas.openxmlformats.org/officeDocument/2006/relationships" id="262" r:id="R81930a29931f48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714bfb19e94891" /><Relationship Type="http://schemas.openxmlformats.org/officeDocument/2006/relationships/slide" Target="/ppt/slides/slide1.xml" Id="Rfa9e528c22074f13" /><Relationship Type="http://schemas.openxmlformats.org/officeDocument/2006/relationships/slide" Target="/ppt/slides/slide2.xml" Id="Rff855aef39ad4523" /><Relationship Type="http://schemas.openxmlformats.org/officeDocument/2006/relationships/slide" Target="/ppt/slides/slide3.xml" Id="R91f92d01acfe4464" /><Relationship Type="http://schemas.openxmlformats.org/officeDocument/2006/relationships/slide" Target="/ppt/slides/slide4.xml" Id="R8d5bcc8570d440f4" /><Relationship Type="http://schemas.openxmlformats.org/officeDocument/2006/relationships/slide" Target="/ppt/slides/slide5.xml" Id="R75b706d89013456d" /><Relationship Type="http://schemas.openxmlformats.org/officeDocument/2006/relationships/slide" Target="/ppt/slides/slide6.xml" Id="R10dbf3d1b4e24089" /><Relationship Type="http://schemas.openxmlformats.org/officeDocument/2006/relationships/slide" Target="/ppt/slides/slide7.xml" Id="R81930a29931f48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87974b9e644b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0e35df09a4752" /><Relationship Type="http://schemas.openxmlformats.org/officeDocument/2006/relationships/theme" Target="/ppt/slideMasters/theme/theme1.xml" Id="Rfa1f348ebec648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60e35df09a47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c6f2ca9084e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6b350ad7a4d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47b7fddd44b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5aff002374b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532809fb645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7297cfce842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6d2c978af4c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INVEST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1 985 735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8 245 375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9 438 054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PER-HENRIK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84 26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990 480 966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ABRA INVEST AS</a:t>
            </a:r>
          </a:p>
        </p:txBody>
      </p:sp>
    </p:spTree>
  </p:cSld>
  <p:clrMapOvr>
    <a:masterClrMapping xmlns:a="http://schemas.openxmlformats.org/drawingml/2006/main"/>
  </p:clrMapOvr>
</p:sld>
</file>