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fce0f73f7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9b16ff8264b72"/>
  </p:sldMasterIdLst>
  <p:sldIdLst>
    <p:sldId xmlns:r="http://schemas.openxmlformats.org/officeDocument/2006/relationships" id="256" r:id="Rd804892a541f4817"/>
    <p:sldId xmlns:r="http://schemas.openxmlformats.org/officeDocument/2006/relationships" id="257" r:id="R66cd84ae92af41af"/>
    <p:sldId xmlns:r="http://schemas.openxmlformats.org/officeDocument/2006/relationships" id="258" r:id="R592fb7a29cff45f2"/>
    <p:sldId xmlns:r="http://schemas.openxmlformats.org/officeDocument/2006/relationships" id="259" r:id="R1d2cb9f7fb184a82"/>
    <p:sldId xmlns:r="http://schemas.openxmlformats.org/officeDocument/2006/relationships" id="260" r:id="R899db8fd6a0c4f4c"/>
    <p:sldId xmlns:r="http://schemas.openxmlformats.org/officeDocument/2006/relationships" id="261" r:id="Rcb6c972201b9473d"/>
    <p:sldId xmlns:r="http://schemas.openxmlformats.org/officeDocument/2006/relationships" id="262" r:id="Rcd19e7edff91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9b16ff8264b72" /><Relationship Type="http://schemas.openxmlformats.org/officeDocument/2006/relationships/slide" Target="/ppt/slides/slide1.xml" Id="Rd804892a541f4817" /><Relationship Type="http://schemas.openxmlformats.org/officeDocument/2006/relationships/slide" Target="/ppt/slides/slide2.xml" Id="R66cd84ae92af41af" /><Relationship Type="http://schemas.openxmlformats.org/officeDocument/2006/relationships/slide" Target="/ppt/slides/slide3.xml" Id="R592fb7a29cff45f2" /><Relationship Type="http://schemas.openxmlformats.org/officeDocument/2006/relationships/slide" Target="/ppt/slides/slide4.xml" Id="R1d2cb9f7fb184a82" /><Relationship Type="http://schemas.openxmlformats.org/officeDocument/2006/relationships/slide" Target="/ppt/slides/slide5.xml" Id="R899db8fd6a0c4f4c" /><Relationship Type="http://schemas.openxmlformats.org/officeDocument/2006/relationships/slide" Target="/ppt/slides/slide6.xml" Id="Rcb6c972201b9473d" /><Relationship Type="http://schemas.openxmlformats.org/officeDocument/2006/relationships/slide" Target="/ppt/slides/slide7.xml" Id="Rcd19e7edff91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2c375ae91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27b365022437c" /><Relationship Type="http://schemas.openxmlformats.org/officeDocument/2006/relationships/theme" Target="/ppt/slideMasters/theme/theme1.xml" Id="Rb7582f7e4627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27b365022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4941ffe2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339808a6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2fe2cacd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37a59c90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006f89af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89ebfe106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352db0319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