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9539da488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8baf189a5c4be1"/>
  </p:sldMasterIdLst>
  <p:sldIdLst>
    <p:sldId xmlns:r="http://schemas.openxmlformats.org/officeDocument/2006/relationships" id="256" r:id="Rcca97870e4404f4d"/>
    <p:sldId xmlns:r="http://schemas.openxmlformats.org/officeDocument/2006/relationships" id="257" r:id="Rc55800d92e8743ff"/>
    <p:sldId xmlns:r="http://schemas.openxmlformats.org/officeDocument/2006/relationships" id="258" r:id="R6d9a96c6334249f4"/>
    <p:sldId xmlns:r="http://schemas.openxmlformats.org/officeDocument/2006/relationships" id="259" r:id="Rdb88bddfdbee4791"/>
    <p:sldId xmlns:r="http://schemas.openxmlformats.org/officeDocument/2006/relationships" id="260" r:id="R7eb70be99fdd4b28"/>
    <p:sldId xmlns:r="http://schemas.openxmlformats.org/officeDocument/2006/relationships" id="261" r:id="R15a1b911a8cb430c"/>
    <p:sldId xmlns:r="http://schemas.openxmlformats.org/officeDocument/2006/relationships" id="262" r:id="Reec4831a2623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baf189a5c4be1" /><Relationship Type="http://schemas.openxmlformats.org/officeDocument/2006/relationships/slide" Target="/ppt/slides/slide1.xml" Id="Rcca97870e4404f4d" /><Relationship Type="http://schemas.openxmlformats.org/officeDocument/2006/relationships/slide" Target="/ppt/slides/slide2.xml" Id="Rc55800d92e8743ff" /><Relationship Type="http://schemas.openxmlformats.org/officeDocument/2006/relationships/slide" Target="/ppt/slides/slide3.xml" Id="R6d9a96c6334249f4" /><Relationship Type="http://schemas.openxmlformats.org/officeDocument/2006/relationships/slide" Target="/ppt/slides/slide4.xml" Id="Rdb88bddfdbee4791" /><Relationship Type="http://schemas.openxmlformats.org/officeDocument/2006/relationships/slide" Target="/ppt/slides/slide5.xml" Id="R7eb70be99fdd4b28" /><Relationship Type="http://schemas.openxmlformats.org/officeDocument/2006/relationships/slide" Target="/ppt/slides/slide6.xml" Id="R15a1b911a8cb430c" /><Relationship Type="http://schemas.openxmlformats.org/officeDocument/2006/relationships/slide" Target="/ppt/slides/slide7.xml" Id="Reec4831a2623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9d2b041f1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97d6529cd4f9c" /><Relationship Type="http://schemas.openxmlformats.org/officeDocument/2006/relationships/theme" Target="/ppt/slideMasters/theme/theme1.xml" Id="Rc45032d8d306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97d6529cd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f6ae6bf6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4ba9f17f9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f667c3702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f1d1fd23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55a1a1fc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ee6ac7514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73d023b4d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DEKON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25 115 260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6 993 123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44 04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firmapost@dekon.no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www.dekon.no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990 535 019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