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e8e907978e43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f038fd3803443b"/>
  </p:sldMasterIdLst>
  <p:sldIdLst>
    <p:sldId xmlns:r="http://schemas.openxmlformats.org/officeDocument/2006/relationships" id="256" r:id="R5c33727a6c4e4801"/>
    <p:sldId xmlns:r="http://schemas.openxmlformats.org/officeDocument/2006/relationships" id="257" r:id="Rf035e617aa4746c5"/>
    <p:sldId xmlns:r="http://schemas.openxmlformats.org/officeDocument/2006/relationships" id="258" r:id="R74975afc636f49c9"/>
    <p:sldId xmlns:r="http://schemas.openxmlformats.org/officeDocument/2006/relationships" id="259" r:id="R20f1116870a844cf"/>
    <p:sldId xmlns:r="http://schemas.openxmlformats.org/officeDocument/2006/relationships" id="260" r:id="R241caab431c04b3b"/>
    <p:sldId xmlns:r="http://schemas.openxmlformats.org/officeDocument/2006/relationships" id="261" r:id="R6b183f9930fd4d38"/>
    <p:sldId xmlns:r="http://schemas.openxmlformats.org/officeDocument/2006/relationships" id="262" r:id="R62e2877e41dd40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038fd3803443b" /><Relationship Type="http://schemas.openxmlformats.org/officeDocument/2006/relationships/slide" Target="/ppt/slides/slide1.xml" Id="R5c33727a6c4e4801" /><Relationship Type="http://schemas.openxmlformats.org/officeDocument/2006/relationships/slide" Target="/ppt/slides/slide2.xml" Id="Rf035e617aa4746c5" /><Relationship Type="http://schemas.openxmlformats.org/officeDocument/2006/relationships/slide" Target="/ppt/slides/slide3.xml" Id="R74975afc636f49c9" /><Relationship Type="http://schemas.openxmlformats.org/officeDocument/2006/relationships/slide" Target="/ppt/slides/slide4.xml" Id="R20f1116870a844cf" /><Relationship Type="http://schemas.openxmlformats.org/officeDocument/2006/relationships/slide" Target="/ppt/slides/slide5.xml" Id="R241caab431c04b3b" /><Relationship Type="http://schemas.openxmlformats.org/officeDocument/2006/relationships/slide" Target="/ppt/slides/slide6.xml" Id="R6b183f9930fd4d38" /><Relationship Type="http://schemas.openxmlformats.org/officeDocument/2006/relationships/slide" Target="/ppt/slides/slide7.xml" Id="R62e2877e41dd40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813be944b24b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ada2575d74587" /><Relationship Type="http://schemas.openxmlformats.org/officeDocument/2006/relationships/theme" Target="/ppt/slideMasters/theme/theme1.xml" Id="R103e9c22c355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6ada2575d745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0f5ad0fdd4a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c3ef227574f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3a82606f2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b2e51eb2546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f8e33ec5f46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f96570e1a4f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1a81bd52b4d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BJØRUM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BJØRUM GÅRD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1 771 410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1 776 621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ELISABETH OPPEGAARD BJØRUM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Bjørumveien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990 539 278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BJØRUM GÅRD AS</a:t>
            </a:r>
          </a:p>
        </p:txBody>
      </p:sp>
    </p:spTree>
  </p:cSld>
  <p:clrMapOvr>
    <a:masterClrMapping xmlns:a="http://schemas.openxmlformats.org/drawingml/2006/main"/>
  </p:clrMapOvr>
</p:sld>
</file>