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839d4cbe7448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1cfb5b5984ced"/>
  </p:sldMasterIdLst>
  <p:sldIdLst>
    <p:sldId xmlns:r="http://schemas.openxmlformats.org/officeDocument/2006/relationships" id="256" r:id="R656a8c0fd01a4d49"/>
    <p:sldId xmlns:r="http://schemas.openxmlformats.org/officeDocument/2006/relationships" id="257" r:id="R8a6da11b61dc498a"/>
    <p:sldId xmlns:r="http://schemas.openxmlformats.org/officeDocument/2006/relationships" id="258" r:id="R0beba094595e4e06"/>
    <p:sldId xmlns:r="http://schemas.openxmlformats.org/officeDocument/2006/relationships" id="259" r:id="R60d21b3743d9476b"/>
    <p:sldId xmlns:r="http://schemas.openxmlformats.org/officeDocument/2006/relationships" id="260" r:id="Rc9265748c1014514"/>
    <p:sldId xmlns:r="http://schemas.openxmlformats.org/officeDocument/2006/relationships" id="261" r:id="R3ab7fb794d9d4b58"/>
    <p:sldId xmlns:r="http://schemas.openxmlformats.org/officeDocument/2006/relationships" id="262" r:id="R1ceb8ab52cd746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1cfb5b5984ced" /><Relationship Type="http://schemas.openxmlformats.org/officeDocument/2006/relationships/slide" Target="/ppt/slides/slide1.xml" Id="R656a8c0fd01a4d49" /><Relationship Type="http://schemas.openxmlformats.org/officeDocument/2006/relationships/slide" Target="/ppt/slides/slide2.xml" Id="R8a6da11b61dc498a" /><Relationship Type="http://schemas.openxmlformats.org/officeDocument/2006/relationships/slide" Target="/ppt/slides/slide3.xml" Id="R0beba094595e4e06" /><Relationship Type="http://schemas.openxmlformats.org/officeDocument/2006/relationships/slide" Target="/ppt/slides/slide4.xml" Id="R60d21b3743d9476b" /><Relationship Type="http://schemas.openxmlformats.org/officeDocument/2006/relationships/slide" Target="/ppt/slides/slide5.xml" Id="Rc9265748c1014514" /><Relationship Type="http://schemas.openxmlformats.org/officeDocument/2006/relationships/slide" Target="/ppt/slides/slide6.xml" Id="R3ab7fb794d9d4b58" /><Relationship Type="http://schemas.openxmlformats.org/officeDocument/2006/relationships/slide" Target="/ppt/slides/slide7.xml" Id="R1ceb8ab52cd746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1f91452b24f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4b91a15bf4053" /><Relationship Type="http://schemas.openxmlformats.org/officeDocument/2006/relationships/theme" Target="/ppt/slideMasters/theme/theme1.xml" Id="R00dc61176e0b4b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54b91a15bf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0515781fc4b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c985e567f4f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78d484dcc48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832088e524d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5cd8f3fb947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99e094e8f48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68deb5b9841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MIDTNORSK HELIKOPTERSERVICE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MIDTNORSK HELIKOPTERSERVICE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MIDTNORSK HELIKOPTERSERVICE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MIDTNORSK HELIKOPTERSERVICE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MIDTNORSK HELIKOPTERSERVICE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MIDTNORSK HELIKOPTERSERVICE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25 170 180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2 627 901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918 735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7 877 197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39 172 972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MIDTNORSK HELIKOPTERSERVICE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LYNG  –  48,9 %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ARNE LYNG  –  46,5 %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OAL HOLDING AS  –  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MIDTNORSK HELIKOPTERSERVICE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Slåttelivegen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7656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990 555 273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MIDTNORSK HELIKOPTERSERVICE AS</a:t>
            </a:r>
          </a:p>
        </p:txBody>
      </p:sp>
    </p:spTree>
  </p:cSld>
  <p:clrMapOvr>
    <a:masterClrMapping xmlns:a="http://schemas.openxmlformats.org/drawingml/2006/main"/>
  </p:clrMapOvr>
</p:sld>
</file>