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a5d8ebd8ac4c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f48326d1f44926"/>
  </p:sldMasterIdLst>
  <p:sldIdLst>
    <p:sldId xmlns:r="http://schemas.openxmlformats.org/officeDocument/2006/relationships" id="256" r:id="R513cf51e3f1041ae"/>
    <p:sldId xmlns:r="http://schemas.openxmlformats.org/officeDocument/2006/relationships" id="257" r:id="R8c1185c2f6cd4a84"/>
    <p:sldId xmlns:r="http://schemas.openxmlformats.org/officeDocument/2006/relationships" id="258" r:id="Ra3de867f29fe440b"/>
    <p:sldId xmlns:r="http://schemas.openxmlformats.org/officeDocument/2006/relationships" id="259" r:id="R3b6826acd6c045ae"/>
    <p:sldId xmlns:r="http://schemas.openxmlformats.org/officeDocument/2006/relationships" id="260" r:id="Rb25bf6816cc54c2f"/>
    <p:sldId xmlns:r="http://schemas.openxmlformats.org/officeDocument/2006/relationships" id="261" r:id="Rc408619cc0454602"/>
    <p:sldId xmlns:r="http://schemas.openxmlformats.org/officeDocument/2006/relationships" id="262" r:id="R36ff47fd98c448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48326d1f44926" /><Relationship Type="http://schemas.openxmlformats.org/officeDocument/2006/relationships/slide" Target="/ppt/slides/slide1.xml" Id="R513cf51e3f1041ae" /><Relationship Type="http://schemas.openxmlformats.org/officeDocument/2006/relationships/slide" Target="/ppt/slides/slide2.xml" Id="R8c1185c2f6cd4a84" /><Relationship Type="http://schemas.openxmlformats.org/officeDocument/2006/relationships/slide" Target="/ppt/slides/slide3.xml" Id="Ra3de867f29fe440b" /><Relationship Type="http://schemas.openxmlformats.org/officeDocument/2006/relationships/slide" Target="/ppt/slides/slide4.xml" Id="R3b6826acd6c045ae" /><Relationship Type="http://schemas.openxmlformats.org/officeDocument/2006/relationships/slide" Target="/ppt/slides/slide5.xml" Id="Rb25bf6816cc54c2f" /><Relationship Type="http://schemas.openxmlformats.org/officeDocument/2006/relationships/slide" Target="/ppt/slides/slide6.xml" Id="Rc408619cc0454602" /><Relationship Type="http://schemas.openxmlformats.org/officeDocument/2006/relationships/slide" Target="/ppt/slides/slide7.xml" Id="R36ff47fd98c448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e41f2785749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dc48febb045f3" /><Relationship Type="http://schemas.openxmlformats.org/officeDocument/2006/relationships/theme" Target="/ppt/slideMasters/theme/theme1.xml" Id="R0b7e84214e4546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dc48febb045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f6b0f17e548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0bcbfa19848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5e58497724f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b39e09b1742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ad00716184c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f0b99b81945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6853fa4b743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BÅNDTVANG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1 481 748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11 046 850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12 127 314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FENSHOLT 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JUNE WEIBUST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990 564 280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