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888a50f0d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ac810377e46b5"/>
  </p:sldMasterIdLst>
  <p:sldIdLst>
    <p:sldId xmlns:r="http://schemas.openxmlformats.org/officeDocument/2006/relationships" id="256" r:id="R40766409512b4c70"/>
    <p:sldId xmlns:r="http://schemas.openxmlformats.org/officeDocument/2006/relationships" id="257" r:id="R5af9f885b708455d"/>
    <p:sldId xmlns:r="http://schemas.openxmlformats.org/officeDocument/2006/relationships" id="258" r:id="Rd4c1571951f849ad"/>
    <p:sldId xmlns:r="http://schemas.openxmlformats.org/officeDocument/2006/relationships" id="259" r:id="R2b1f675f325e4570"/>
    <p:sldId xmlns:r="http://schemas.openxmlformats.org/officeDocument/2006/relationships" id="260" r:id="R7c8d9682ae6c4cc2"/>
    <p:sldId xmlns:r="http://schemas.openxmlformats.org/officeDocument/2006/relationships" id="261" r:id="Rb0f4a6cfd1014f5e"/>
    <p:sldId xmlns:r="http://schemas.openxmlformats.org/officeDocument/2006/relationships" id="262" r:id="R5023d260b96e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ac810377e46b5" /><Relationship Type="http://schemas.openxmlformats.org/officeDocument/2006/relationships/slide" Target="/ppt/slides/slide1.xml" Id="R40766409512b4c70" /><Relationship Type="http://schemas.openxmlformats.org/officeDocument/2006/relationships/slide" Target="/ppt/slides/slide2.xml" Id="R5af9f885b708455d" /><Relationship Type="http://schemas.openxmlformats.org/officeDocument/2006/relationships/slide" Target="/ppt/slides/slide3.xml" Id="Rd4c1571951f849ad" /><Relationship Type="http://schemas.openxmlformats.org/officeDocument/2006/relationships/slide" Target="/ppt/slides/slide4.xml" Id="R2b1f675f325e4570" /><Relationship Type="http://schemas.openxmlformats.org/officeDocument/2006/relationships/slide" Target="/ppt/slides/slide5.xml" Id="R7c8d9682ae6c4cc2" /><Relationship Type="http://schemas.openxmlformats.org/officeDocument/2006/relationships/slide" Target="/ppt/slides/slide6.xml" Id="Rb0f4a6cfd1014f5e" /><Relationship Type="http://schemas.openxmlformats.org/officeDocument/2006/relationships/slide" Target="/ppt/slides/slide7.xml" Id="R5023d260b96e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2ad7a3df4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4c6dcd20c49ac" /><Relationship Type="http://schemas.openxmlformats.org/officeDocument/2006/relationships/theme" Target="/ppt/slideMasters/theme/theme1.xml" Id="Ra4c20c37e3a0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4c6dcd20c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78314e78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31bebd67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8d255e4d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c0e6f1706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725849015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9485d6b6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236268cb0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