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3eba5494d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f110e1f54419b"/>
  </p:sldMasterIdLst>
  <p:sldIdLst>
    <p:sldId xmlns:r="http://schemas.openxmlformats.org/officeDocument/2006/relationships" id="256" r:id="R6622b1a7339740f1"/>
    <p:sldId xmlns:r="http://schemas.openxmlformats.org/officeDocument/2006/relationships" id="257" r:id="R26c9235da28d441d"/>
    <p:sldId xmlns:r="http://schemas.openxmlformats.org/officeDocument/2006/relationships" id="258" r:id="R236ecba176c249d0"/>
    <p:sldId xmlns:r="http://schemas.openxmlformats.org/officeDocument/2006/relationships" id="259" r:id="R27cc3da0821843f6"/>
    <p:sldId xmlns:r="http://schemas.openxmlformats.org/officeDocument/2006/relationships" id="260" r:id="Rf9979db75c424921"/>
    <p:sldId xmlns:r="http://schemas.openxmlformats.org/officeDocument/2006/relationships" id="261" r:id="R7adc82c9d7f54de8"/>
    <p:sldId xmlns:r="http://schemas.openxmlformats.org/officeDocument/2006/relationships" id="262" r:id="R4f3d6f3072d4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f110e1f54419b" /><Relationship Type="http://schemas.openxmlformats.org/officeDocument/2006/relationships/slide" Target="/ppt/slides/slide1.xml" Id="R6622b1a7339740f1" /><Relationship Type="http://schemas.openxmlformats.org/officeDocument/2006/relationships/slide" Target="/ppt/slides/slide2.xml" Id="R26c9235da28d441d" /><Relationship Type="http://schemas.openxmlformats.org/officeDocument/2006/relationships/slide" Target="/ppt/slides/slide3.xml" Id="R236ecba176c249d0" /><Relationship Type="http://schemas.openxmlformats.org/officeDocument/2006/relationships/slide" Target="/ppt/slides/slide4.xml" Id="R27cc3da0821843f6" /><Relationship Type="http://schemas.openxmlformats.org/officeDocument/2006/relationships/slide" Target="/ppt/slides/slide5.xml" Id="Rf9979db75c424921" /><Relationship Type="http://schemas.openxmlformats.org/officeDocument/2006/relationships/slide" Target="/ppt/slides/slide6.xml" Id="R7adc82c9d7f54de8" /><Relationship Type="http://schemas.openxmlformats.org/officeDocument/2006/relationships/slide" Target="/ppt/slides/slide7.xml" Id="R4f3d6f3072d4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ae58ceb7c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2fc8320bd4eb5" /><Relationship Type="http://schemas.openxmlformats.org/officeDocument/2006/relationships/theme" Target="/ppt/slideMasters/theme/theme1.xml" Id="R19530b0bd609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2fc8320bd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a37e8dd6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3890b5f1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88c80612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c5b02a5b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5cdc8b51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c02dfe75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d16a3891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BILSKIRNE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BILSKIRNE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−1 551 271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72 128 309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104 415 611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ANDENÆS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990 584 575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BILSKIRNE AS</a:t>
            </a:r>
          </a:p>
        </p:txBody>
      </p:sp>
    </p:spTree>
  </p:cSld>
  <p:clrMapOvr>
    <a:masterClrMapping xmlns:a="http://schemas.openxmlformats.org/drawingml/2006/main"/>
  </p:clrMapOvr>
</p:sld>
</file>