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ba05fdd47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025827fc6416b"/>
  </p:sldMasterIdLst>
  <p:sldIdLst>
    <p:sldId xmlns:r="http://schemas.openxmlformats.org/officeDocument/2006/relationships" id="256" r:id="Rb191389b345b48b4"/>
    <p:sldId xmlns:r="http://schemas.openxmlformats.org/officeDocument/2006/relationships" id="257" r:id="R04a4caeae0f24c06"/>
    <p:sldId xmlns:r="http://schemas.openxmlformats.org/officeDocument/2006/relationships" id="258" r:id="Rc7b2aa58632b41b9"/>
    <p:sldId xmlns:r="http://schemas.openxmlformats.org/officeDocument/2006/relationships" id="259" r:id="R46f97bf2471a4e96"/>
    <p:sldId xmlns:r="http://schemas.openxmlformats.org/officeDocument/2006/relationships" id="260" r:id="R5a2ac93dc1d344cd"/>
    <p:sldId xmlns:r="http://schemas.openxmlformats.org/officeDocument/2006/relationships" id="261" r:id="R30b22d0e35804b7e"/>
    <p:sldId xmlns:r="http://schemas.openxmlformats.org/officeDocument/2006/relationships" id="262" r:id="Rfe68bdb1a2d4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025827fc6416b" /><Relationship Type="http://schemas.openxmlformats.org/officeDocument/2006/relationships/slide" Target="/ppt/slides/slide1.xml" Id="Rb191389b345b48b4" /><Relationship Type="http://schemas.openxmlformats.org/officeDocument/2006/relationships/slide" Target="/ppt/slides/slide2.xml" Id="R04a4caeae0f24c06" /><Relationship Type="http://schemas.openxmlformats.org/officeDocument/2006/relationships/slide" Target="/ppt/slides/slide3.xml" Id="Rc7b2aa58632b41b9" /><Relationship Type="http://schemas.openxmlformats.org/officeDocument/2006/relationships/slide" Target="/ppt/slides/slide4.xml" Id="R46f97bf2471a4e96" /><Relationship Type="http://schemas.openxmlformats.org/officeDocument/2006/relationships/slide" Target="/ppt/slides/slide5.xml" Id="R5a2ac93dc1d344cd" /><Relationship Type="http://schemas.openxmlformats.org/officeDocument/2006/relationships/slide" Target="/ppt/slides/slide6.xml" Id="R30b22d0e35804b7e" /><Relationship Type="http://schemas.openxmlformats.org/officeDocument/2006/relationships/slide" Target="/ppt/slides/slide7.xml" Id="Rfe68bdb1a2d4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4fe232f39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59065b5b46d0" /><Relationship Type="http://schemas.openxmlformats.org/officeDocument/2006/relationships/theme" Target="/ppt/slideMasters/theme/theme1.xml" Id="R7be49a771c27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e59065b5b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8758b561c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b608aad9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c8601b04e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f21e66a8b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a881cc98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196398724c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96c96238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