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53c9d3a4d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19bafca7946de"/>
  </p:sldMasterIdLst>
  <p:sldIdLst>
    <p:sldId xmlns:r="http://schemas.openxmlformats.org/officeDocument/2006/relationships" id="256" r:id="Rbdd9d49887e84ce0"/>
    <p:sldId xmlns:r="http://schemas.openxmlformats.org/officeDocument/2006/relationships" id="257" r:id="Rff366530fe2a4c08"/>
    <p:sldId xmlns:r="http://schemas.openxmlformats.org/officeDocument/2006/relationships" id="258" r:id="R5411922fd1ad46fa"/>
    <p:sldId xmlns:r="http://schemas.openxmlformats.org/officeDocument/2006/relationships" id="259" r:id="R0cd5211222fa41dd"/>
    <p:sldId xmlns:r="http://schemas.openxmlformats.org/officeDocument/2006/relationships" id="260" r:id="R597ee677ee5644a3"/>
    <p:sldId xmlns:r="http://schemas.openxmlformats.org/officeDocument/2006/relationships" id="261" r:id="R2c557fbacd134c39"/>
    <p:sldId xmlns:r="http://schemas.openxmlformats.org/officeDocument/2006/relationships" id="262" r:id="R205f54bacb5a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19bafca7946de" /><Relationship Type="http://schemas.openxmlformats.org/officeDocument/2006/relationships/slide" Target="/ppt/slides/slide1.xml" Id="Rbdd9d49887e84ce0" /><Relationship Type="http://schemas.openxmlformats.org/officeDocument/2006/relationships/slide" Target="/ppt/slides/slide2.xml" Id="Rff366530fe2a4c08" /><Relationship Type="http://schemas.openxmlformats.org/officeDocument/2006/relationships/slide" Target="/ppt/slides/slide3.xml" Id="R5411922fd1ad46fa" /><Relationship Type="http://schemas.openxmlformats.org/officeDocument/2006/relationships/slide" Target="/ppt/slides/slide4.xml" Id="R0cd5211222fa41dd" /><Relationship Type="http://schemas.openxmlformats.org/officeDocument/2006/relationships/slide" Target="/ppt/slides/slide5.xml" Id="R597ee677ee5644a3" /><Relationship Type="http://schemas.openxmlformats.org/officeDocument/2006/relationships/slide" Target="/ppt/slides/slide6.xml" Id="R2c557fbacd134c39" /><Relationship Type="http://schemas.openxmlformats.org/officeDocument/2006/relationships/slide" Target="/ppt/slides/slide7.xml" Id="R205f54bacb5a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f9d7f4734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de50fec424a92" /><Relationship Type="http://schemas.openxmlformats.org/officeDocument/2006/relationships/theme" Target="/ppt/slideMasters/theme/theme1.xml" Id="R1c273c0553aa41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de50fec424a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44441228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2d58fcfb45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fcd1ed09b4a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46d99e02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0fffd011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6395c0b24c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cdfb399ad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−6 565 567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197 090 377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197 852 493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I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FRANK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FRANK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Djupastø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frank@sysco.no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VIKINGSTAD INVEST AS</a:t>
            </a:r>
          </a:p>
        </p:txBody>
      </p:sp>
    </p:spTree>
  </p:cSld>
  <p:clrMapOvr>
    <a:masterClrMapping xmlns:a="http://schemas.openxmlformats.org/drawingml/2006/main"/>
  </p:clrMapOvr>
</p:sld>
</file>