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b101b7ec794f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9d9832503145fb"/>
  </p:sldMasterIdLst>
  <p:sldIdLst>
    <p:sldId xmlns:r="http://schemas.openxmlformats.org/officeDocument/2006/relationships" id="256" r:id="R177a24ad39524faf"/>
    <p:sldId xmlns:r="http://schemas.openxmlformats.org/officeDocument/2006/relationships" id="257" r:id="Re007a61c0a524808"/>
    <p:sldId xmlns:r="http://schemas.openxmlformats.org/officeDocument/2006/relationships" id="258" r:id="R52fae53deeee4573"/>
    <p:sldId xmlns:r="http://schemas.openxmlformats.org/officeDocument/2006/relationships" id="259" r:id="Ra94f526f52704796"/>
    <p:sldId xmlns:r="http://schemas.openxmlformats.org/officeDocument/2006/relationships" id="260" r:id="R166e009af9dd4fa2"/>
    <p:sldId xmlns:r="http://schemas.openxmlformats.org/officeDocument/2006/relationships" id="261" r:id="R36a3cbfd4305432e"/>
    <p:sldId xmlns:r="http://schemas.openxmlformats.org/officeDocument/2006/relationships" id="262" r:id="R609ca46330054c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9d9832503145fb" /><Relationship Type="http://schemas.openxmlformats.org/officeDocument/2006/relationships/slide" Target="/ppt/slides/slide1.xml" Id="R177a24ad39524faf" /><Relationship Type="http://schemas.openxmlformats.org/officeDocument/2006/relationships/slide" Target="/ppt/slides/slide2.xml" Id="Re007a61c0a524808" /><Relationship Type="http://schemas.openxmlformats.org/officeDocument/2006/relationships/slide" Target="/ppt/slides/slide3.xml" Id="R52fae53deeee4573" /><Relationship Type="http://schemas.openxmlformats.org/officeDocument/2006/relationships/slide" Target="/ppt/slides/slide4.xml" Id="Ra94f526f52704796" /><Relationship Type="http://schemas.openxmlformats.org/officeDocument/2006/relationships/slide" Target="/ppt/slides/slide5.xml" Id="R166e009af9dd4fa2" /><Relationship Type="http://schemas.openxmlformats.org/officeDocument/2006/relationships/slide" Target="/ppt/slides/slide6.xml" Id="R36a3cbfd4305432e" /><Relationship Type="http://schemas.openxmlformats.org/officeDocument/2006/relationships/slide" Target="/ppt/slides/slide7.xml" Id="R609ca46330054c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e9f6e735654f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65d139d364bfa" /><Relationship Type="http://schemas.openxmlformats.org/officeDocument/2006/relationships/theme" Target="/ppt/slideMasters/theme/theme1.xml" Id="R71920acc143541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465d139d364b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b23ad92cb43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bbf4a0d3746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9f055dbec48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f8b13b21241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31442ad4e4b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8f034525641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938fc8be74f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STORBOTN NÆRING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STORBOTN NÆRING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STORBOTN NÆRING AS ble etablert [år] og holder til i Øvre 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STORBOTN NÆRING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STORBOTN NÆRING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STORBOTN NÆRING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−108 718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2 319 481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27 363 221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40 124 644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STORBOTN NÆRING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AAGE SUNDAL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AAGE SUNDAL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STORBOTN NÆRING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Storbotn 106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5106 Øvre 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revisor@storbotn.no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990 633 258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STORBOTN NÆRING AS</a:t>
            </a:r>
          </a:p>
        </p:txBody>
      </p:sp>
    </p:spTree>
  </p:cSld>
  <p:clrMapOvr>
    <a:masterClrMapping xmlns:a="http://schemas.openxmlformats.org/drawingml/2006/main"/>
  </p:clrMapOvr>
</p:sld>
</file>