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19f4ce8e744d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813170473b4aa2"/>
  </p:sldMasterIdLst>
  <p:sldIdLst>
    <p:sldId xmlns:r="http://schemas.openxmlformats.org/officeDocument/2006/relationships" id="256" r:id="Rf2c897f3a2ff47c1"/>
    <p:sldId xmlns:r="http://schemas.openxmlformats.org/officeDocument/2006/relationships" id="257" r:id="R1e088c482bad4fca"/>
    <p:sldId xmlns:r="http://schemas.openxmlformats.org/officeDocument/2006/relationships" id="258" r:id="R0a17283c03b24c6e"/>
    <p:sldId xmlns:r="http://schemas.openxmlformats.org/officeDocument/2006/relationships" id="259" r:id="Rbe34d060db414d58"/>
    <p:sldId xmlns:r="http://schemas.openxmlformats.org/officeDocument/2006/relationships" id="260" r:id="R822855eb8e6245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813170473b4aa2" /><Relationship Type="http://schemas.openxmlformats.org/officeDocument/2006/relationships/slide" Target="/ppt/slides/slide1.xml" Id="Rf2c897f3a2ff47c1" /><Relationship Type="http://schemas.openxmlformats.org/officeDocument/2006/relationships/slide" Target="/ppt/slides/slide2.xml" Id="R1e088c482bad4fca" /><Relationship Type="http://schemas.openxmlformats.org/officeDocument/2006/relationships/slide" Target="/ppt/slides/slide3.xml" Id="R0a17283c03b24c6e" /><Relationship Type="http://schemas.openxmlformats.org/officeDocument/2006/relationships/slide" Target="/ppt/slides/slide4.xml" Id="Rbe34d060db414d58" /><Relationship Type="http://schemas.openxmlformats.org/officeDocument/2006/relationships/slide" Target="/ppt/slides/slide5.xml" Id="R822855eb8e6245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d25d915f264b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34d22bd85472e" /><Relationship Type="http://schemas.openxmlformats.org/officeDocument/2006/relationships/theme" Target="/ppt/slideMasters/theme/theme1.xml" Id="R65d0bbc58e584c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334d22bd8547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72a175b0c43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ae471574b4b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6a0bab0f84e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5968955fa41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65621cb754e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BRYNES VEL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BRYNES VEL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BRYNES VEL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BRYNES VEL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BRYNES VEL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BRYNES VEL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Jæradvokatene AS, att: Olav Hetland, Hetlandsgata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brynesvel.no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990 634 343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BRYNES VEL</a:t>
            </a:r>
          </a:p>
        </p:txBody>
      </p:sp>
    </p:spTree>
  </p:cSld>
  <p:clrMapOvr>
    <a:masterClrMapping xmlns:a="http://schemas.openxmlformats.org/drawingml/2006/main"/>
  </p:clrMapOvr>
</p:sld>
</file>