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1818005c85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317aef5704754"/>
  </p:sldMasterIdLst>
  <p:sldIdLst>
    <p:sldId xmlns:r="http://schemas.openxmlformats.org/officeDocument/2006/relationships" id="256" r:id="Rd7107c167e254c35"/>
    <p:sldId xmlns:r="http://schemas.openxmlformats.org/officeDocument/2006/relationships" id="257" r:id="R4513783c95a44a0d"/>
    <p:sldId xmlns:r="http://schemas.openxmlformats.org/officeDocument/2006/relationships" id="258" r:id="R36ef341195d14a82"/>
    <p:sldId xmlns:r="http://schemas.openxmlformats.org/officeDocument/2006/relationships" id="259" r:id="R86db75c102e44c65"/>
    <p:sldId xmlns:r="http://schemas.openxmlformats.org/officeDocument/2006/relationships" id="260" r:id="Ra10345454e7e4fce"/>
    <p:sldId xmlns:r="http://schemas.openxmlformats.org/officeDocument/2006/relationships" id="261" r:id="R6556506c66cd4ee0"/>
    <p:sldId xmlns:r="http://schemas.openxmlformats.org/officeDocument/2006/relationships" id="262" r:id="R9ec9c463ba4e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317aef5704754" /><Relationship Type="http://schemas.openxmlformats.org/officeDocument/2006/relationships/slide" Target="/ppt/slides/slide1.xml" Id="Rd7107c167e254c35" /><Relationship Type="http://schemas.openxmlformats.org/officeDocument/2006/relationships/slide" Target="/ppt/slides/slide2.xml" Id="R4513783c95a44a0d" /><Relationship Type="http://schemas.openxmlformats.org/officeDocument/2006/relationships/slide" Target="/ppt/slides/slide3.xml" Id="R36ef341195d14a82" /><Relationship Type="http://schemas.openxmlformats.org/officeDocument/2006/relationships/slide" Target="/ppt/slides/slide4.xml" Id="R86db75c102e44c65" /><Relationship Type="http://schemas.openxmlformats.org/officeDocument/2006/relationships/slide" Target="/ppt/slides/slide5.xml" Id="Ra10345454e7e4fce" /><Relationship Type="http://schemas.openxmlformats.org/officeDocument/2006/relationships/slide" Target="/ppt/slides/slide6.xml" Id="R6556506c66cd4ee0" /><Relationship Type="http://schemas.openxmlformats.org/officeDocument/2006/relationships/slide" Target="/ppt/slides/slide7.xml" Id="R9ec9c463ba4e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7681f2aa9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476633a6d4616" /><Relationship Type="http://schemas.openxmlformats.org/officeDocument/2006/relationships/theme" Target="/ppt/slideMasters/theme/theme1.xml" Id="Rd654c4372d6a40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476633a6d46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92b79b31a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bcb0533c9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f367c4642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9015658d74c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cafaae9a3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03d85abd4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1908193c645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KOSLI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KOSLI HOLDING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3 998 888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1 970 088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4 327 444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57 488 507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61 748 838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 SIGBJØRN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Ølvegata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sigbjorn@dulf.no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990 639 493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