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b66d04432d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10e6de028949d2"/>
  </p:sldMasterIdLst>
  <p:sldIdLst>
    <p:sldId xmlns:r="http://schemas.openxmlformats.org/officeDocument/2006/relationships" id="256" r:id="R02336ec64bc14fbf"/>
    <p:sldId xmlns:r="http://schemas.openxmlformats.org/officeDocument/2006/relationships" id="257" r:id="R6fea8ff5a67a4a22"/>
    <p:sldId xmlns:r="http://schemas.openxmlformats.org/officeDocument/2006/relationships" id="258" r:id="Raa513188698e458a"/>
    <p:sldId xmlns:r="http://schemas.openxmlformats.org/officeDocument/2006/relationships" id="259" r:id="Rb8f6787af9a74e28"/>
    <p:sldId xmlns:r="http://schemas.openxmlformats.org/officeDocument/2006/relationships" id="260" r:id="R7660b8ea66124083"/>
    <p:sldId xmlns:r="http://schemas.openxmlformats.org/officeDocument/2006/relationships" id="261" r:id="R8d9e195830f341e5"/>
    <p:sldId xmlns:r="http://schemas.openxmlformats.org/officeDocument/2006/relationships" id="262" r:id="Re6a877e852b943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0e6de028949d2" /><Relationship Type="http://schemas.openxmlformats.org/officeDocument/2006/relationships/slide" Target="/ppt/slides/slide1.xml" Id="R02336ec64bc14fbf" /><Relationship Type="http://schemas.openxmlformats.org/officeDocument/2006/relationships/slide" Target="/ppt/slides/slide2.xml" Id="R6fea8ff5a67a4a22" /><Relationship Type="http://schemas.openxmlformats.org/officeDocument/2006/relationships/slide" Target="/ppt/slides/slide3.xml" Id="Raa513188698e458a" /><Relationship Type="http://schemas.openxmlformats.org/officeDocument/2006/relationships/slide" Target="/ppt/slides/slide4.xml" Id="Rb8f6787af9a74e28" /><Relationship Type="http://schemas.openxmlformats.org/officeDocument/2006/relationships/slide" Target="/ppt/slides/slide5.xml" Id="R7660b8ea66124083" /><Relationship Type="http://schemas.openxmlformats.org/officeDocument/2006/relationships/slide" Target="/ppt/slides/slide6.xml" Id="R8d9e195830f341e5" /><Relationship Type="http://schemas.openxmlformats.org/officeDocument/2006/relationships/slide" Target="/ppt/slides/slide7.xml" Id="Re6a877e852b943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f4c386b89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c1c7b55cb42ed" /><Relationship Type="http://schemas.openxmlformats.org/officeDocument/2006/relationships/theme" Target="/ppt/slideMasters/theme/theme1.xml" Id="R6df1bf8e13474b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c1c7b55cb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31158e0124a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00ca02f1e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f1e1a88a543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0e174bd8e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c2d939dc84f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8e969aa52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23f998d80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MOTRI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−3 972 229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9 478 069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9 495 564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PER-MORTHEN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SKØIEN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Lillehagveien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02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990 643 814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