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7633c6a7f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702c2421ee4332"/>
  </p:sldMasterIdLst>
  <p:sldIdLst>
    <p:sldId xmlns:r="http://schemas.openxmlformats.org/officeDocument/2006/relationships" id="256" r:id="R5cbcc5f459114f2e"/>
    <p:sldId xmlns:r="http://schemas.openxmlformats.org/officeDocument/2006/relationships" id="257" r:id="R48d47bf801ee46cb"/>
    <p:sldId xmlns:r="http://schemas.openxmlformats.org/officeDocument/2006/relationships" id="258" r:id="Rf68c29b0a6da4fda"/>
    <p:sldId xmlns:r="http://schemas.openxmlformats.org/officeDocument/2006/relationships" id="259" r:id="Rfb72e2b710d24982"/>
    <p:sldId xmlns:r="http://schemas.openxmlformats.org/officeDocument/2006/relationships" id="260" r:id="R77c5506f9db249e1"/>
    <p:sldId xmlns:r="http://schemas.openxmlformats.org/officeDocument/2006/relationships" id="261" r:id="R73a2f38374a14ef7"/>
    <p:sldId xmlns:r="http://schemas.openxmlformats.org/officeDocument/2006/relationships" id="262" r:id="R4e5560cb067e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02c2421ee4332" /><Relationship Type="http://schemas.openxmlformats.org/officeDocument/2006/relationships/slide" Target="/ppt/slides/slide1.xml" Id="R5cbcc5f459114f2e" /><Relationship Type="http://schemas.openxmlformats.org/officeDocument/2006/relationships/slide" Target="/ppt/slides/slide2.xml" Id="R48d47bf801ee46cb" /><Relationship Type="http://schemas.openxmlformats.org/officeDocument/2006/relationships/slide" Target="/ppt/slides/slide3.xml" Id="Rf68c29b0a6da4fda" /><Relationship Type="http://schemas.openxmlformats.org/officeDocument/2006/relationships/slide" Target="/ppt/slides/slide4.xml" Id="Rfb72e2b710d24982" /><Relationship Type="http://schemas.openxmlformats.org/officeDocument/2006/relationships/slide" Target="/ppt/slides/slide5.xml" Id="R77c5506f9db249e1" /><Relationship Type="http://schemas.openxmlformats.org/officeDocument/2006/relationships/slide" Target="/ppt/slides/slide6.xml" Id="R73a2f38374a14ef7" /><Relationship Type="http://schemas.openxmlformats.org/officeDocument/2006/relationships/slide" Target="/ppt/slides/slide7.xml" Id="R4e5560cb067e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a5f3459dd4c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2b2f56094cad" /><Relationship Type="http://schemas.openxmlformats.org/officeDocument/2006/relationships/theme" Target="/ppt/slideMasters/theme/theme1.xml" Id="Rb2c27d1d2ff8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e2b2f56094c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1126b9f8b42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047d89eb0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e48d740784b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0f83654ef47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31298438e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11c8a169a4b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f05048b834a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ENTREPRENØR-DIREKTØR'N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ENTREPRENØR-DIREKTØR'N HOLDING AS ble etablert [år] og holder til i Trofors.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1 847 232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14 952 433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16 736 692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NORDWIN BOGE NYSTAD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Granevegen 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8684 Trofors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990 652 201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