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d4afe1c4e947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3bd7e3bf114045"/>
  </p:sldMasterIdLst>
  <p:sldIdLst>
    <p:sldId xmlns:r="http://schemas.openxmlformats.org/officeDocument/2006/relationships" id="256" r:id="R96038feb66e64b2c"/>
    <p:sldId xmlns:r="http://schemas.openxmlformats.org/officeDocument/2006/relationships" id="257" r:id="R24c1a3b483a546a1"/>
    <p:sldId xmlns:r="http://schemas.openxmlformats.org/officeDocument/2006/relationships" id="258" r:id="R310ed59f01434516"/>
    <p:sldId xmlns:r="http://schemas.openxmlformats.org/officeDocument/2006/relationships" id="259" r:id="Rb50fef0b13d146de"/>
    <p:sldId xmlns:r="http://schemas.openxmlformats.org/officeDocument/2006/relationships" id="260" r:id="R1a4fb7e325994c0f"/>
    <p:sldId xmlns:r="http://schemas.openxmlformats.org/officeDocument/2006/relationships" id="261" r:id="Rce38a92c16cb4dc2"/>
    <p:sldId xmlns:r="http://schemas.openxmlformats.org/officeDocument/2006/relationships" id="262" r:id="Rb5ac25a5766e4b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3bd7e3bf114045" /><Relationship Type="http://schemas.openxmlformats.org/officeDocument/2006/relationships/slide" Target="/ppt/slides/slide1.xml" Id="R96038feb66e64b2c" /><Relationship Type="http://schemas.openxmlformats.org/officeDocument/2006/relationships/slide" Target="/ppt/slides/slide2.xml" Id="R24c1a3b483a546a1" /><Relationship Type="http://schemas.openxmlformats.org/officeDocument/2006/relationships/slide" Target="/ppt/slides/slide3.xml" Id="R310ed59f01434516" /><Relationship Type="http://schemas.openxmlformats.org/officeDocument/2006/relationships/slide" Target="/ppt/slides/slide4.xml" Id="Rb50fef0b13d146de" /><Relationship Type="http://schemas.openxmlformats.org/officeDocument/2006/relationships/slide" Target="/ppt/slides/slide5.xml" Id="R1a4fb7e325994c0f" /><Relationship Type="http://schemas.openxmlformats.org/officeDocument/2006/relationships/slide" Target="/ppt/slides/slide6.xml" Id="Rce38a92c16cb4dc2" /><Relationship Type="http://schemas.openxmlformats.org/officeDocument/2006/relationships/slide" Target="/ppt/slides/slide7.xml" Id="Rb5ac25a5766e4b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dec2f25f2c42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4ac77b4754fa3" /><Relationship Type="http://schemas.openxmlformats.org/officeDocument/2006/relationships/theme" Target="/ppt/slideMasters/theme/theme1.xml" Id="Rbc7a0dcccbc74f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64ac77b4754f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86f92973349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f4856819442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1f4cc4bb849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73ccfd2e745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dd9a89ec045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6e0bc7dfa48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659fe209440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FERD JHA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JHA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 JHA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JHA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JHA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JHA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1 870 000 000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1 974 000 000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JHA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ANDRESEN JOHAN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JHA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990 653 631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JHA AS</a:t>
            </a:r>
          </a:p>
        </p:txBody>
      </p:sp>
    </p:spTree>
  </p:cSld>
  <p:clrMapOvr>
    <a:masterClrMapping xmlns:a="http://schemas.openxmlformats.org/drawingml/2006/main"/>
  </p:clrMapOvr>
</p:sld>
</file>