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b0ff65d79c4f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a3b5d87f204626"/>
  </p:sldMasterIdLst>
  <p:sldIdLst>
    <p:sldId xmlns:r="http://schemas.openxmlformats.org/officeDocument/2006/relationships" id="256" r:id="R91cfe4ecfc3b48dd"/>
    <p:sldId xmlns:r="http://schemas.openxmlformats.org/officeDocument/2006/relationships" id="257" r:id="Rcbdc4e3c30174ab8"/>
    <p:sldId xmlns:r="http://schemas.openxmlformats.org/officeDocument/2006/relationships" id="258" r:id="R17ec59811246451b"/>
    <p:sldId xmlns:r="http://schemas.openxmlformats.org/officeDocument/2006/relationships" id="259" r:id="R1f2c86d09d1c40f1"/>
    <p:sldId xmlns:r="http://schemas.openxmlformats.org/officeDocument/2006/relationships" id="260" r:id="R582ad62eacda4658"/>
    <p:sldId xmlns:r="http://schemas.openxmlformats.org/officeDocument/2006/relationships" id="261" r:id="Rd419b3ab3c2f49fb"/>
    <p:sldId xmlns:r="http://schemas.openxmlformats.org/officeDocument/2006/relationships" id="262" r:id="Rad1dafe0f37a4d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a3b5d87f204626" /><Relationship Type="http://schemas.openxmlformats.org/officeDocument/2006/relationships/slide" Target="/ppt/slides/slide1.xml" Id="R91cfe4ecfc3b48dd" /><Relationship Type="http://schemas.openxmlformats.org/officeDocument/2006/relationships/slide" Target="/ppt/slides/slide2.xml" Id="Rcbdc4e3c30174ab8" /><Relationship Type="http://schemas.openxmlformats.org/officeDocument/2006/relationships/slide" Target="/ppt/slides/slide3.xml" Id="R17ec59811246451b" /><Relationship Type="http://schemas.openxmlformats.org/officeDocument/2006/relationships/slide" Target="/ppt/slides/slide4.xml" Id="R1f2c86d09d1c40f1" /><Relationship Type="http://schemas.openxmlformats.org/officeDocument/2006/relationships/slide" Target="/ppt/slides/slide5.xml" Id="R582ad62eacda4658" /><Relationship Type="http://schemas.openxmlformats.org/officeDocument/2006/relationships/slide" Target="/ppt/slides/slide6.xml" Id="Rd419b3ab3c2f49fb" /><Relationship Type="http://schemas.openxmlformats.org/officeDocument/2006/relationships/slide" Target="/ppt/slides/slide7.xml" Id="Rad1dafe0f37a4d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0662e86e9d4d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6527c09a6a4f7d" /><Relationship Type="http://schemas.openxmlformats.org/officeDocument/2006/relationships/theme" Target="/ppt/slideMasters/theme/theme1.xml" Id="Rc7194ed3aef245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6527c09a6a4f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a41ec9d89040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0f19a2e01742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f7a334e58c40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50a1cfae7d49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2dba787d654b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d074605d4d47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64c23db69848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MAMBO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MAMBO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MAMBO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MAMBO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MAMBO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MAMBO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2 539 053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2 499 694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2 566 139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16 127 390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16 340 107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MAMBO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 WOXEN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MAMBO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Petter Woxen, Middelthuns gate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pwoxen@yahoo.com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990 658 307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MAMBO AS</a:t>
            </a:r>
          </a:p>
        </p:txBody>
      </p:sp>
    </p:spTree>
  </p:cSld>
  <p:clrMapOvr>
    <a:masterClrMapping xmlns:a="http://schemas.openxmlformats.org/drawingml/2006/main"/>
  </p:clrMapOvr>
</p:sld>
</file>