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5282abc6c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b6009ea9c4dab"/>
  </p:sldMasterIdLst>
  <p:sldIdLst>
    <p:sldId xmlns:r="http://schemas.openxmlformats.org/officeDocument/2006/relationships" id="256" r:id="R4f1424d5c32c4dfb"/>
    <p:sldId xmlns:r="http://schemas.openxmlformats.org/officeDocument/2006/relationships" id="257" r:id="R99e9eb4365a947b8"/>
    <p:sldId xmlns:r="http://schemas.openxmlformats.org/officeDocument/2006/relationships" id="258" r:id="R59f6d869494643a5"/>
    <p:sldId xmlns:r="http://schemas.openxmlformats.org/officeDocument/2006/relationships" id="259" r:id="R14f62a7268ce4fd5"/>
    <p:sldId xmlns:r="http://schemas.openxmlformats.org/officeDocument/2006/relationships" id="260" r:id="R2a390624004c4eb9"/>
    <p:sldId xmlns:r="http://schemas.openxmlformats.org/officeDocument/2006/relationships" id="261" r:id="R226a753fef6e414f"/>
    <p:sldId xmlns:r="http://schemas.openxmlformats.org/officeDocument/2006/relationships" id="262" r:id="R19f7a9f198e2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b6009ea9c4dab" /><Relationship Type="http://schemas.openxmlformats.org/officeDocument/2006/relationships/slide" Target="/ppt/slides/slide1.xml" Id="R4f1424d5c32c4dfb" /><Relationship Type="http://schemas.openxmlformats.org/officeDocument/2006/relationships/slide" Target="/ppt/slides/slide2.xml" Id="R99e9eb4365a947b8" /><Relationship Type="http://schemas.openxmlformats.org/officeDocument/2006/relationships/slide" Target="/ppt/slides/slide3.xml" Id="R59f6d869494643a5" /><Relationship Type="http://schemas.openxmlformats.org/officeDocument/2006/relationships/slide" Target="/ppt/slides/slide4.xml" Id="R14f62a7268ce4fd5" /><Relationship Type="http://schemas.openxmlformats.org/officeDocument/2006/relationships/slide" Target="/ppt/slides/slide5.xml" Id="R2a390624004c4eb9" /><Relationship Type="http://schemas.openxmlformats.org/officeDocument/2006/relationships/slide" Target="/ppt/slides/slide6.xml" Id="R226a753fef6e414f" /><Relationship Type="http://schemas.openxmlformats.org/officeDocument/2006/relationships/slide" Target="/ppt/slides/slide7.xml" Id="R19f7a9f198e2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952e23f23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441d6417c498d" /><Relationship Type="http://schemas.openxmlformats.org/officeDocument/2006/relationships/theme" Target="/ppt/slideMasters/theme/theme1.xml" Id="Rec31ff9be1e2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441d6417c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20faf4d3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bfd2af89d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b3a73200f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8dd9d0cb5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b77dd205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216921d4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9d61b112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ENIMAE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−7 590 412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FRODE GIMNES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Ekelyveien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990 667 586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ENIMAE AS</a:t>
            </a:r>
          </a:p>
        </p:txBody>
      </p:sp>
    </p:spTree>
  </p:cSld>
  <p:clrMapOvr>
    <a:masterClrMapping xmlns:a="http://schemas.openxmlformats.org/drawingml/2006/main"/>
  </p:clrMapOvr>
</p:sld>
</file>