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5ad321d69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9ed831c6a41df"/>
  </p:sldMasterIdLst>
  <p:sldIdLst>
    <p:sldId xmlns:r="http://schemas.openxmlformats.org/officeDocument/2006/relationships" id="256" r:id="Rd1e131f2462b4851"/>
    <p:sldId xmlns:r="http://schemas.openxmlformats.org/officeDocument/2006/relationships" id="257" r:id="Re86b176645d04653"/>
    <p:sldId xmlns:r="http://schemas.openxmlformats.org/officeDocument/2006/relationships" id="258" r:id="Re70eef6466a74680"/>
    <p:sldId xmlns:r="http://schemas.openxmlformats.org/officeDocument/2006/relationships" id="259" r:id="R280677edbab4415a"/>
    <p:sldId xmlns:r="http://schemas.openxmlformats.org/officeDocument/2006/relationships" id="260" r:id="R65f4afd198ce4792"/>
    <p:sldId xmlns:r="http://schemas.openxmlformats.org/officeDocument/2006/relationships" id="261" r:id="R6540b9ca9be54eb6"/>
    <p:sldId xmlns:r="http://schemas.openxmlformats.org/officeDocument/2006/relationships" id="262" r:id="Rd8650d8c64f7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9ed831c6a41df" /><Relationship Type="http://schemas.openxmlformats.org/officeDocument/2006/relationships/slide" Target="/ppt/slides/slide1.xml" Id="Rd1e131f2462b4851" /><Relationship Type="http://schemas.openxmlformats.org/officeDocument/2006/relationships/slide" Target="/ppt/slides/slide2.xml" Id="Re86b176645d04653" /><Relationship Type="http://schemas.openxmlformats.org/officeDocument/2006/relationships/slide" Target="/ppt/slides/slide3.xml" Id="Re70eef6466a74680" /><Relationship Type="http://schemas.openxmlformats.org/officeDocument/2006/relationships/slide" Target="/ppt/slides/slide4.xml" Id="R280677edbab4415a" /><Relationship Type="http://schemas.openxmlformats.org/officeDocument/2006/relationships/slide" Target="/ppt/slides/slide5.xml" Id="R65f4afd198ce4792" /><Relationship Type="http://schemas.openxmlformats.org/officeDocument/2006/relationships/slide" Target="/ppt/slides/slide6.xml" Id="R6540b9ca9be54eb6" /><Relationship Type="http://schemas.openxmlformats.org/officeDocument/2006/relationships/slide" Target="/ppt/slides/slide7.xml" Id="Rd8650d8c64f7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a1793d32d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a738ff7ae4772" /><Relationship Type="http://schemas.openxmlformats.org/officeDocument/2006/relationships/theme" Target="/ppt/slideMasters/theme/theme1.xml" Id="R48e9d0ca93fd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a738ff7ae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f3c4869a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4cc2a7bd7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5e85386a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ced57e67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3a5c3585f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ee3b6f07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fcc2ccef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990 668 035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PRIMA HOLDING AS</a:t>
            </a:r>
          </a:p>
        </p:txBody>
      </p:sp>
    </p:spTree>
  </p:cSld>
  <p:clrMapOvr>
    <a:masterClrMapping xmlns:a="http://schemas.openxmlformats.org/drawingml/2006/main"/>
  </p:clrMapOvr>
</p:sld>
</file>