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284fce7dd4f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08ab461074aef"/>
  </p:sldMasterIdLst>
  <p:sldIdLst>
    <p:sldId xmlns:r="http://schemas.openxmlformats.org/officeDocument/2006/relationships" id="256" r:id="R84acab16be6f4dd9"/>
    <p:sldId xmlns:r="http://schemas.openxmlformats.org/officeDocument/2006/relationships" id="257" r:id="Rac5cf88b4d424280"/>
    <p:sldId xmlns:r="http://schemas.openxmlformats.org/officeDocument/2006/relationships" id="258" r:id="Ra7b95845794e4b27"/>
    <p:sldId xmlns:r="http://schemas.openxmlformats.org/officeDocument/2006/relationships" id="259" r:id="Rd4444a44eba8468b"/>
    <p:sldId xmlns:r="http://schemas.openxmlformats.org/officeDocument/2006/relationships" id="260" r:id="R84e5b4ed636f4243"/>
    <p:sldId xmlns:r="http://schemas.openxmlformats.org/officeDocument/2006/relationships" id="261" r:id="R35490edd42d74e18"/>
    <p:sldId xmlns:r="http://schemas.openxmlformats.org/officeDocument/2006/relationships" id="262" r:id="Rcea835322ca24d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08ab461074aef" /><Relationship Type="http://schemas.openxmlformats.org/officeDocument/2006/relationships/slide" Target="/ppt/slides/slide1.xml" Id="R84acab16be6f4dd9" /><Relationship Type="http://schemas.openxmlformats.org/officeDocument/2006/relationships/slide" Target="/ppt/slides/slide2.xml" Id="Rac5cf88b4d424280" /><Relationship Type="http://schemas.openxmlformats.org/officeDocument/2006/relationships/slide" Target="/ppt/slides/slide3.xml" Id="Ra7b95845794e4b27" /><Relationship Type="http://schemas.openxmlformats.org/officeDocument/2006/relationships/slide" Target="/ppt/slides/slide4.xml" Id="Rd4444a44eba8468b" /><Relationship Type="http://schemas.openxmlformats.org/officeDocument/2006/relationships/slide" Target="/ppt/slides/slide5.xml" Id="R84e5b4ed636f4243" /><Relationship Type="http://schemas.openxmlformats.org/officeDocument/2006/relationships/slide" Target="/ppt/slides/slide6.xml" Id="R35490edd42d74e18" /><Relationship Type="http://schemas.openxmlformats.org/officeDocument/2006/relationships/slide" Target="/ppt/slides/slide7.xml" Id="Rcea835322ca24d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e29c1bc014b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cf65b3b2445d5" /><Relationship Type="http://schemas.openxmlformats.org/officeDocument/2006/relationships/theme" Target="/ppt/slideMasters/theme/theme1.xml" Id="Rf7e04e8cf44c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2cf65b3b2445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96d5b8908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c3b3b5a4248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dbba804254a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a5191f7ec44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6d119b77744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07e69194647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7c789702e4f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F.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F. HANSEN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990 674 523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