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8d67fa2f3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0f930df7f48e9"/>
  </p:sldMasterIdLst>
  <p:sldIdLst>
    <p:sldId xmlns:r="http://schemas.openxmlformats.org/officeDocument/2006/relationships" id="256" r:id="Rd22403d9ad794aa1"/>
    <p:sldId xmlns:r="http://schemas.openxmlformats.org/officeDocument/2006/relationships" id="257" r:id="R7a539d6dbc1a4eb3"/>
    <p:sldId xmlns:r="http://schemas.openxmlformats.org/officeDocument/2006/relationships" id="258" r:id="R5b61c01b82064fa7"/>
    <p:sldId xmlns:r="http://schemas.openxmlformats.org/officeDocument/2006/relationships" id="259" r:id="R2b2b2eb5ab97494a"/>
    <p:sldId xmlns:r="http://schemas.openxmlformats.org/officeDocument/2006/relationships" id="260" r:id="R029d4da997be4812"/>
    <p:sldId xmlns:r="http://schemas.openxmlformats.org/officeDocument/2006/relationships" id="261" r:id="Rf539a7d3402a478c"/>
    <p:sldId xmlns:r="http://schemas.openxmlformats.org/officeDocument/2006/relationships" id="262" r:id="Rc673ecd83895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0f930df7f48e9" /><Relationship Type="http://schemas.openxmlformats.org/officeDocument/2006/relationships/slide" Target="/ppt/slides/slide1.xml" Id="Rd22403d9ad794aa1" /><Relationship Type="http://schemas.openxmlformats.org/officeDocument/2006/relationships/slide" Target="/ppt/slides/slide2.xml" Id="R7a539d6dbc1a4eb3" /><Relationship Type="http://schemas.openxmlformats.org/officeDocument/2006/relationships/slide" Target="/ppt/slides/slide3.xml" Id="R5b61c01b82064fa7" /><Relationship Type="http://schemas.openxmlformats.org/officeDocument/2006/relationships/slide" Target="/ppt/slides/slide4.xml" Id="R2b2b2eb5ab97494a" /><Relationship Type="http://schemas.openxmlformats.org/officeDocument/2006/relationships/slide" Target="/ppt/slides/slide5.xml" Id="R029d4da997be4812" /><Relationship Type="http://schemas.openxmlformats.org/officeDocument/2006/relationships/slide" Target="/ppt/slides/slide6.xml" Id="Rf539a7d3402a478c" /><Relationship Type="http://schemas.openxmlformats.org/officeDocument/2006/relationships/slide" Target="/ppt/slides/slide7.xml" Id="Rc673ecd83895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1e6eec205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746337ee4c6c" /><Relationship Type="http://schemas.openxmlformats.org/officeDocument/2006/relationships/theme" Target="/ppt/slideMasters/theme/theme1.xml" Id="R750fdcaad4fc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c746337ee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d9fd5811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184fa852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4e913084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db4185d2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3deb434b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e684457b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45188e6a0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