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99de0711bc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c7d01a5375460c"/>
  </p:sldMasterIdLst>
  <p:sldIdLst>
    <p:sldId xmlns:r="http://schemas.openxmlformats.org/officeDocument/2006/relationships" id="256" r:id="R882cb4f7531948cb"/>
    <p:sldId xmlns:r="http://schemas.openxmlformats.org/officeDocument/2006/relationships" id="257" r:id="Rb227b4b6db02482c"/>
    <p:sldId xmlns:r="http://schemas.openxmlformats.org/officeDocument/2006/relationships" id="258" r:id="R508fc633342946ab"/>
    <p:sldId xmlns:r="http://schemas.openxmlformats.org/officeDocument/2006/relationships" id="259" r:id="Rb0286038a5c54e6a"/>
    <p:sldId xmlns:r="http://schemas.openxmlformats.org/officeDocument/2006/relationships" id="260" r:id="Rde47781c7aba40f5"/>
    <p:sldId xmlns:r="http://schemas.openxmlformats.org/officeDocument/2006/relationships" id="261" r:id="R6f3e76ac666446f7"/>
    <p:sldId xmlns:r="http://schemas.openxmlformats.org/officeDocument/2006/relationships" id="262" r:id="R256a7c9d9dc044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7d01a5375460c" /><Relationship Type="http://schemas.openxmlformats.org/officeDocument/2006/relationships/slide" Target="/ppt/slides/slide1.xml" Id="R882cb4f7531948cb" /><Relationship Type="http://schemas.openxmlformats.org/officeDocument/2006/relationships/slide" Target="/ppt/slides/slide2.xml" Id="Rb227b4b6db02482c" /><Relationship Type="http://schemas.openxmlformats.org/officeDocument/2006/relationships/slide" Target="/ppt/slides/slide3.xml" Id="R508fc633342946ab" /><Relationship Type="http://schemas.openxmlformats.org/officeDocument/2006/relationships/slide" Target="/ppt/slides/slide4.xml" Id="Rb0286038a5c54e6a" /><Relationship Type="http://schemas.openxmlformats.org/officeDocument/2006/relationships/slide" Target="/ppt/slides/slide5.xml" Id="Rde47781c7aba40f5" /><Relationship Type="http://schemas.openxmlformats.org/officeDocument/2006/relationships/slide" Target="/ppt/slides/slide6.xml" Id="R6f3e76ac666446f7" /><Relationship Type="http://schemas.openxmlformats.org/officeDocument/2006/relationships/slide" Target="/ppt/slides/slide7.xml" Id="R256a7c9d9dc044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7e7aa3e1143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5b87432ee4450" /><Relationship Type="http://schemas.openxmlformats.org/officeDocument/2006/relationships/theme" Target="/ppt/slideMasters/theme/theme1.xml" Id="R1520f7f6f9a74a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5b87432ee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617762d9d4a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87c16767a4a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142ce1ca0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6ec55c1545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0c4d5c95a47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43558c07440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3677ef7d0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QUINDELAUG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QUINDELAUG AS ble etablert [år] og holder til i Kvinlog.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12 519 532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12 830 782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ARNT LINDELAND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4473 Kvinlog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