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faecb2feb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210fd2c544a0f"/>
  </p:sldMasterIdLst>
  <p:sldIdLst>
    <p:sldId xmlns:r="http://schemas.openxmlformats.org/officeDocument/2006/relationships" id="256" r:id="R50559c62fad244c5"/>
    <p:sldId xmlns:r="http://schemas.openxmlformats.org/officeDocument/2006/relationships" id="257" r:id="R09bcbc7638f74bf1"/>
    <p:sldId xmlns:r="http://schemas.openxmlformats.org/officeDocument/2006/relationships" id="258" r:id="Rf9a1149311eb4944"/>
    <p:sldId xmlns:r="http://schemas.openxmlformats.org/officeDocument/2006/relationships" id="259" r:id="Ra11d76deba0740f8"/>
    <p:sldId xmlns:r="http://schemas.openxmlformats.org/officeDocument/2006/relationships" id="260" r:id="Rc1b7ecb39b344b05"/>
    <p:sldId xmlns:r="http://schemas.openxmlformats.org/officeDocument/2006/relationships" id="261" r:id="Rbd478a2fc155422f"/>
    <p:sldId xmlns:r="http://schemas.openxmlformats.org/officeDocument/2006/relationships" id="262" r:id="Rfeab22477b77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210fd2c544a0f" /><Relationship Type="http://schemas.openxmlformats.org/officeDocument/2006/relationships/slide" Target="/ppt/slides/slide1.xml" Id="R50559c62fad244c5" /><Relationship Type="http://schemas.openxmlformats.org/officeDocument/2006/relationships/slide" Target="/ppt/slides/slide2.xml" Id="R09bcbc7638f74bf1" /><Relationship Type="http://schemas.openxmlformats.org/officeDocument/2006/relationships/slide" Target="/ppt/slides/slide3.xml" Id="Rf9a1149311eb4944" /><Relationship Type="http://schemas.openxmlformats.org/officeDocument/2006/relationships/slide" Target="/ppt/slides/slide4.xml" Id="Ra11d76deba0740f8" /><Relationship Type="http://schemas.openxmlformats.org/officeDocument/2006/relationships/slide" Target="/ppt/slides/slide5.xml" Id="Rc1b7ecb39b344b05" /><Relationship Type="http://schemas.openxmlformats.org/officeDocument/2006/relationships/slide" Target="/ppt/slides/slide6.xml" Id="Rbd478a2fc155422f" /><Relationship Type="http://schemas.openxmlformats.org/officeDocument/2006/relationships/slide" Target="/ppt/slides/slide7.xml" Id="Rfeab22477b77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98852b433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c6e0abb74ff6" /><Relationship Type="http://schemas.openxmlformats.org/officeDocument/2006/relationships/theme" Target="/ppt/slideMasters/theme/theme1.xml" Id="R5bc3c38f45da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5c6e0abb7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cb658d25c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3ff3d027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c3b3157e4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5ee46cf442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2894a8486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886dfa4c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79544542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INVESTERING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805 158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20 242 550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990 704 090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INVESTERING AS</a:t>
            </a:r>
          </a:p>
        </p:txBody>
      </p:sp>
    </p:spTree>
  </p:cSld>
  <p:clrMapOvr>
    <a:masterClrMapping xmlns:a="http://schemas.openxmlformats.org/drawingml/2006/main"/>
  </p:clrMapOvr>
</p:sld>
</file>