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c1812e2fe6c459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4bbbd384f9f40f4"/>
  </p:sldMasterIdLst>
  <p:sldIdLst>
    <p:sldId xmlns:r="http://schemas.openxmlformats.org/officeDocument/2006/relationships" id="256" r:id="Rb52fbec5807a4a5b"/>
    <p:sldId xmlns:r="http://schemas.openxmlformats.org/officeDocument/2006/relationships" id="257" r:id="Ra90d2b9c113e4c53"/>
    <p:sldId xmlns:r="http://schemas.openxmlformats.org/officeDocument/2006/relationships" id="258" r:id="R1d881998ecae4126"/>
    <p:sldId xmlns:r="http://schemas.openxmlformats.org/officeDocument/2006/relationships" id="259" r:id="Re59c6cf486854d81"/>
    <p:sldId xmlns:r="http://schemas.openxmlformats.org/officeDocument/2006/relationships" id="260" r:id="R65c091456e954449"/>
    <p:sldId xmlns:r="http://schemas.openxmlformats.org/officeDocument/2006/relationships" id="261" r:id="R7509ca1679954c56"/>
    <p:sldId xmlns:r="http://schemas.openxmlformats.org/officeDocument/2006/relationships" id="262" r:id="R7343110226944d0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4bbbd384f9f40f4" /><Relationship Type="http://schemas.openxmlformats.org/officeDocument/2006/relationships/slide" Target="/ppt/slides/slide1.xml" Id="Rb52fbec5807a4a5b" /><Relationship Type="http://schemas.openxmlformats.org/officeDocument/2006/relationships/slide" Target="/ppt/slides/slide2.xml" Id="Ra90d2b9c113e4c53" /><Relationship Type="http://schemas.openxmlformats.org/officeDocument/2006/relationships/slide" Target="/ppt/slides/slide3.xml" Id="R1d881998ecae4126" /><Relationship Type="http://schemas.openxmlformats.org/officeDocument/2006/relationships/slide" Target="/ppt/slides/slide4.xml" Id="Re59c6cf486854d81" /><Relationship Type="http://schemas.openxmlformats.org/officeDocument/2006/relationships/slide" Target="/ppt/slides/slide5.xml" Id="R65c091456e954449" /><Relationship Type="http://schemas.openxmlformats.org/officeDocument/2006/relationships/slide" Target="/ppt/slides/slide6.xml" Id="R7509ca1679954c56" /><Relationship Type="http://schemas.openxmlformats.org/officeDocument/2006/relationships/slide" Target="/ppt/slides/slide7.xml" Id="R7343110226944d0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215349ed09e4f9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0ed152dafb4271" /><Relationship Type="http://schemas.openxmlformats.org/officeDocument/2006/relationships/theme" Target="/ppt/slideMasters/theme/theme1.xml" Id="R1df44febbcd04e0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c0ed152dafb427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5aeb7a374d4e6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3fe91aef0c48c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a60524dfb2416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c2b995ef68438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88330699d4461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9e9412385f439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a48924cd3d4e0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VR-INVEST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VR-INVEST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VR-INVEST AS ble etablert [år] og holder til i Farsund.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VR-INVEST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VR-INVEST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VR-INVEST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−35 824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−11 346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757 675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810 381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VR-INVEST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VIDAR TORSØE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VR-INVEST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Skougaards gate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4550 Farsund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990 724 784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VR-INVEST AS</a:t>
            </a:r>
          </a:p>
        </p:txBody>
      </p:sp>
    </p:spTree>
  </p:cSld>
  <p:clrMapOvr>
    <a:masterClrMapping xmlns:a="http://schemas.openxmlformats.org/drawingml/2006/main"/>
  </p:clrMapOvr>
</p:sld>
</file>