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62000a463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bd243121a421e"/>
  </p:sldMasterIdLst>
  <p:sldIdLst>
    <p:sldId xmlns:r="http://schemas.openxmlformats.org/officeDocument/2006/relationships" id="256" r:id="Rf6ce9a3bb27444bc"/>
    <p:sldId xmlns:r="http://schemas.openxmlformats.org/officeDocument/2006/relationships" id="257" r:id="R45552076951149d7"/>
    <p:sldId xmlns:r="http://schemas.openxmlformats.org/officeDocument/2006/relationships" id="258" r:id="Rb43e4329662c411c"/>
    <p:sldId xmlns:r="http://schemas.openxmlformats.org/officeDocument/2006/relationships" id="259" r:id="R5e576abda8f94e76"/>
    <p:sldId xmlns:r="http://schemas.openxmlformats.org/officeDocument/2006/relationships" id="260" r:id="R35c85b1eda174cf4"/>
    <p:sldId xmlns:r="http://schemas.openxmlformats.org/officeDocument/2006/relationships" id="261" r:id="R3b3f15b3fe7640c4"/>
    <p:sldId xmlns:r="http://schemas.openxmlformats.org/officeDocument/2006/relationships" id="262" r:id="Rc7384f328a3f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bd243121a421e" /><Relationship Type="http://schemas.openxmlformats.org/officeDocument/2006/relationships/slide" Target="/ppt/slides/slide1.xml" Id="Rf6ce9a3bb27444bc" /><Relationship Type="http://schemas.openxmlformats.org/officeDocument/2006/relationships/slide" Target="/ppt/slides/slide2.xml" Id="R45552076951149d7" /><Relationship Type="http://schemas.openxmlformats.org/officeDocument/2006/relationships/slide" Target="/ppt/slides/slide3.xml" Id="Rb43e4329662c411c" /><Relationship Type="http://schemas.openxmlformats.org/officeDocument/2006/relationships/slide" Target="/ppt/slides/slide4.xml" Id="R5e576abda8f94e76" /><Relationship Type="http://schemas.openxmlformats.org/officeDocument/2006/relationships/slide" Target="/ppt/slides/slide5.xml" Id="R35c85b1eda174cf4" /><Relationship Type="http://schemas.openxmlformats.org/officeDocument/2006/relationships/slide" Target="/ppt/slides/slide6.xml" Id="R3b3f15b3fe7640c4" /><Relationship Type="http://schemas.openxmlformats.org/officeDocument/2006/relationships/slide" Target="/ppt/slides/slide7.xml" Id="Rc7384f328a3f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200ab04d6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c70e5883455b" /><Relationship Type="http://schemas.openxmlformats.org/officeDocument/2006/relationships/theme" Target="/ppt/slideMasters/theme/theme1.xml" Id="R2f085bb02f6b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bc70e5883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46979b416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fa7b31b87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2e54ed29b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805f24140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cc3b94ec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cded03b9c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84179c1f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