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501cc156a944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0f96a78ac04d48"/>
  </p:sldMasterIdLst>
  <p:sldIdLst>
    <p:sldId xmlns:r="http://schemas.openxmlformats.org/officeDocument/2006/relationships" id="256" r:id="Rb9610bd4727c4da6"/>
    <p:sldId xmlns:r="http://schemas.openxmlformats.org/officeDocument/2006/relationships" id="257" r:id="Rc7c2cbca2d2e4115"/>
    <p:sldId xmlns:r="http://schemas.openxmlformats.org/officeDocument/2006/relationships" id="258" r:id="R6a0b0b8860164220"/>
    <p:sldId xmlns:r="http://schemas.openxmlformats.org/officeDocument/2006/relationships" id="259" r:id="Ra604c734c79a4ced"/>
    <p:sldId xmlns:r="http://schemas.openxmlformats.org/officeDocument/2006/relationships" id="260" r:id="Redcacf4aeb1c4127"/>
    <p:sldId xmlns:r="http://schemas.openxmlformats.org/officeDocument/2006/relationships" id="261" r:id="Rac686bd5fbd849ce"/>
    <p:sldId xmlns:r="http://schemas.openxmlformats.org/officeDocument/2006/relationships" id="262" r:id="Rcabd8e28550149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f96a78ac04d48" /><Relationship Type="http://schemas.openxmlformats.org/officeDocument/2006/relationships/slide" Target="/ppt/slides/slide1.xml" Id="Rb9610bd4727c4da6" /><Relationship Type="http://schemas.openxmlformats.org/officeDocument/2006/relationships/slide" Target="/ppt/slides/slide2.xml" Id="Rc7c2cbca2d2e4115" /><Relationship Type="http://schemas.openxmlformats.org/officeDocument/2006/relationships/slide" Target="/ppt/slides/slide3.xml" Id="R6a0b0b8860164220" /><Relationship Type="http://schemas.openxmlformats.org/officeDocument/2006/relationships/slide" Target="/ppt/slides/slide4.xml" Id="Ra604c734c79a4ced" /><Relationship Type="http://schemas.openxmlformats.org/officeDocument/2006/relationships/slide" Target="/ppt/slides/slide5.xml" Id="Redcacf4aeb1c4127" /><Relationship Type="http://schemas.openxmlformats.org/officeDocument/2006/relationships/slide" Target="/ppt/slides/slide6.xml" Id="Rac686bd5fbd849ce" /><Relationship Type="http://schemas.openxmlformats.org/officeDocument/2006/relationships/slide" Target="/ppt/slides/slide7.xml" Id="Rcabd8e28550149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e57e920e745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ab454150d41d1" /><Relationship Type="http://schemas.openxmlformats.org/officeDocument/2006/relationships/theme" Target="/ppt/slideMasters/theme/theme1.xml" Id="R0335798217af46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3ab454150d41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3d981e91a49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7d635da1546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e689ed09a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32b46d7af47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0615dfd8a4c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5a8fc67a940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1ca71d4e345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NWT MEDIA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NWT MEDIA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−2 181 095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386 885 503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1 060 383 927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1 415 534 577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NYA WERMLANDSTIDNINGENS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Advokatfirmaet Thommessen AS, 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990 761 736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