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b269ae65e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3c37d425947fb"/>
  </p:sldMasterIdLst>
  <p:sldIdLst>
    <p:sldId xmlns:r="http://schemas.openxmlformats.org/officeDocument/2006/relationships" id="256" r:id="R854af4dddb2c41d7"/>
    <p:sldId xmlns:r="http://schemas.openxmlformats.org/officeDocument/2006/relationships" id="257" r:id="R0ee871cc95514ad7"/>
    <p:sldId xmlns:r="http://schemas.openxmlformats.org/officeDocument/2006/relationships" id="258" r:id="Rb60b4d0906bb4533"/>
    <p:sldId xmlns:r="http://schemas.openxmlformats.org/officeDocument/2006/relationships" id="259" r:id="R0c2d29b81d614704"/>
    <p:sldId xmlns:r="http://schemas.openxmlformats.org/officeDocument/2006/relationships" id="260" r:id="R1aa186983f35419a"/>
    <p:sldId xmlns:r="http://schemas.openxmlformats.org/officeDocument/2006/relationships" id="261" r:id="Rfea96e231b30451e"/>
    <p:sldId xmlns:r="http://schemas.openxmlformats.org/officeDocument/2006/relationships" id="262" r:id="Ra62b9ebd70c3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3c37d425947fb" /><Relationship Type="http://schemas.openxmlformats.org/officeDocument/2006/relationships/slide" Target="/ppt/slides/slide1.xml" Id="R854af4dddb2c41d7" /><Relationship Type="http://schemas.openxmlformats.org/officeDocument/2006/relationships/slide" Target="/ppt/slides/slide2.xml" Id="R0ee871cc95514ad7" /><Relationship Type="http://schemas.openxmlformats.org/officeDocument/2006/relationships/slide" Target="/ppt/slides/slide3.xml" Id="Rb60b4d0906bb4533" /><Relationship Type="http://schemas.openxmlformats.org/officeDocument/2006/relationships/slide" Target="/ppt/slides/slide4.xml" Id="R0c2d29b81d614704" /><Relationship Type="http://schemas.openxmlformats.org/officeDocument/2006/relationships/slide" Target="/ppt/slides/slide5.xml" Id="R1aa186983f35419a" /><Relationship Type="http://schemas.openxmlformats.org/officeDocument/2006/relationships/slide" Target="/ppt/slides/slide6.xml" Id="Rfea96e231b30451e" /><Relationship Type="http://schemas.openxmlformats.org/officeDocument/2006/relationships/slide" Target="/ppt/slides/slide7.xml" Id="Ra62b9ebd70c3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0ec718591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a83e61fd4c9c" /><Relationship Type="http://schemas.openxmlformats.org/officeDocument/2006/relationships/theme" Target="/ppt/slideMasters/theme/theme1.xml" Id="Rbb10a062187d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2a83e61fd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6c3acc6e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0ea3d7f3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005adfa0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dffed243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13c024fd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e17e630a4b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476f96af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ANDRE ASPENES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