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12b38dc6d1f40d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79747188e024bec"/>
  </p:sldMasterIdLst>
  <p:sldIdLst>
    <p:sldId xmlns:r="http://schemas.openxmlformats.org/officeDocument/2006/relationships" id="256" r:id="R66f3e1dde14b417a"/>
    <p:sldId xmlns:r="http://schemas.openxmlformats.org/officeDocument/2006/relationships" id="257" r:id="R40d3c1d73d1c4436"/>
    <p:sldId xmlns:r="http://schemas.openxmlformats.org/officeDocument/2006/relationships" id="258" r:id="R831dc7d91795461b"/>
    <p:sldId xmlns:r="http://schemas.openxmlformats.org/officeDocument/2006/relationships" id="259" r:id="R7fb13a403d194803"/>
    <p:sldId xmlns:r="http://schemas.openxmlformats.org/officeDocument/2006/relationships" id="260" r:id="Rbdc8266b81b146fc"/>
    <p:sldId xmlns:r="http://schemas.openxmlformats.org/officeDocument/2006/relationships" id="261" r:id="R8426a3025cd24c6f"/>
    <p:sldId xmlns:r="http://schemas.openxmlformats.org/officeDocument/2006/relationships" id="262" r:id="R23b81b6bf5f044a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9747188e024bec" /><Relationship Type="http://schemas.openxmlformats.org/officeDocument/2006/relationships/slide" Target="/ppt/slides/slide1.xml" Id="R66f3e1dde14b417a" /><Relationship Type="http://schemas.openxmlformats.org/officeDocument/2006/relationships/slide" Target="/ppt/slides/slide2.xml" Id="R40d3c1d73d1c4436" /><Relationship Type="http://schemas.openxmlformats.org/officeDocument/2006/relationships/slide" Target="/ppt/slides/slide3.xml" Id="R831dc7d91795461b" /><Relationship Type="http://schemas.openxmlformats.org/officeDocument/2006/relationships/slide" Target="/ppt/slides/slide4.xml" Id="R7fb13a403d194803" /><Relationship Type="http://schemas.openxmlformats.org/officeDocument/2006/relationships/slide" Target="/ppt/slides/slide5.xml" Id="Rbdc8266b81b146fc" /><Relationship Type="http://schemas.openxmlformats.org/officeDocument/2006/relationships/slide" Target="/ppt/slides/slide6.xml" Id="R8426a3025cd24c6f" /><Relationship Type="http://schemas.openxmlformats.org/officeDocument/2006/relationships/slide" Target="/ppt/slides/slide7.xml" Id="R23b81b6bf5f044a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53395cbd884428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3a0e16debe438a" /><Relationship Type="http://schemas.openxmlformats.org/officeDocument/2006/relationships/theme" Target="/ppt/slideMasters/theme/theme1.xml" Id="Rf821a6a4f6a0400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33a0e16debe438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7ec1fabe82475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1aee3069d14e7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ef567a1e00414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d0fd1a00444eb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c5ce2158d8461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88ea51038a4e8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0371d1886d4aa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VIC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VIC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VIC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VIC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VIC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VIC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24 660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−28 268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556 611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4 712 363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4 731 339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VIC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ASBJØRN VISTE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VIC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Askeveien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4314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67 87 07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vic_norge@yahoo.no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990 809 437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VIC AS</a:t>
            </a:r>
          </a:p>
        </p:txBody>
      </p:sp>
    </p:spTree>
  </p:cSld>
  <p:clrMapOvr>
    <a:masterClrMapping xmlns:a="http://schemas.openxmlformats.org/drawingml/2006/main"/>
  </p:clrMapOvr>
</p:sld>
</file>