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454819f7a1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2053b552746a2"/>
  </p:sldMasterIdLst>
  <p:sldIdLst>
    <p:sldId xmlns:r="http://schemas.openxmlformats.org/officeDocument/2006/relationships" id="256" r:id="R8ff7d23265ce4b55"/>
    <p:sldId xmlns:r="http://schemas.openxmlformats.org/officeDocument/2006/relationships" id="257" r:id="Rd0b1a5eb2ca44740"/>
    <p:sldId xmlns:r="http://schemas.openxmlformats.org/officeDocument/2006/relationships" id="258" r:id="R938fc23dec6d4f5b"/>
    <p:sldId xmlns:r="http://schemas.openxmlformats.org/officeDocument/2006/relationships" id="259" r:id="R8c0b9d0eecfa4da1"/>
    <p:sldId xmlns:r="http://schemas.openxmlformats.org/officeDocument/2006/relationships" id="260" r:id="R22bf85f2a30a41c9"/>
    <p:sldId xmlns:r="http://schemas.openxmlformats.org/officeDocument/2006/relationships" id="261" r:id="Rb7eac3860e7c4525"/>
    <p:sldId xmlns:r="http://schemas.openxmlformats.org/officeDocument/2006/relationships" id="262" r:id="Rdfed1107c40f4e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2053b552746a2" /><Relationship Type="http://schemas.openxmlformats.org/officeDocument/2006/relationships/slide" Target="/ppt/slides/slide1.xml" Id="R8ff7d23265ce4b55" /><Relationship Type="http://schemas.openxmlformats.org/officeDocument/2006/relationships/slide" Target="/ppt/slides/slide2.xml" Id="Rd0b1a5eb2ca44740" /><Relationship Type="http://schemas.openxmlformats.org/officeDocument/2006/relationships/slide" Target="/ppt/slides/slide3.xml" Id="R938fc23dec6d4f5b" /><Relationship Type="http://schemas.openxmlformats.org/officeDocument/2006/relationships/slide" Target="/ppt/slides/slide4.xml" Id="R8c0b9d0eecfa4da1" /><Relationship Type="http://schemas.openxmlformats.org/officeDocument/2006/relationships/slide" Target="/ppt/slides/slide5.xml" Id="R22bf85f2a30a41c9" /><Relationship Type="http://schemas.openxmlformats.org/officeDocument/2006/relationships/slide" Target="/ppt/slides/slide6.xml" Id="Rb7eac3860e7c4525" /><Relationship Type="http://schemas.openxmlformats.org/officeDocument/2006/relationships/slide" Target="/ppt/slides/slide7.xml" Id="Rdfed1107c40f4e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211e258ce04c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933d06b9344ff" /><Relationship Type="http://schemas.openxmlformats.org/officeDocument/2006/relationships/theme" Target="/ppt/slideMasters/theme/theme1.xml" Id="R699c47cd2f7a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c933d06b9344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9971ab7204c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45c9fe82241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0e70069d54b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97bb40f8c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1eebfe106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0bdf0cb26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a23178d7a42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R-S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2 038 229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2 646 970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MIRKOVIC SØNNERVIK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RUDI ODD SØNNERVIK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Irene M. Sønnervik, Kyrkjevegen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83 21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irene@imsregnskap.no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990 814 937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R-S HOLDING AS</a:t>
            </a:r>
          </a:p>
        </p:txBody>
      </p:sp>
    </p:spTree>
  </p:cSld>
  <p:clrMapOvr>
    <a:masterClrMapping xmlns:a="http://schemas.openxmlformats.org/drawingml/2006/main"/>
  </p:clrMapOvr>
</p:sld>
</file>