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5663b29f5b49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12f4cab4d2405f"/>
  </p:sldMasterIdLst>
  <p:sldIdLst>
    <p:sldId xmlns:r="http://schemas.openxmlformats.org/officeDocument/2006/relationships" id="256" r:id="R6ccea477074e4bac"/>
    <p:sldId xmlns:r="http://schemas.openxmlformats.org/officeDocument/2006/relationships" id="257" r:id="Rdd7db156faa349bb"/>
    <p:sldId xmlns:r="http://schemas.openxmlformats.org/officeDocument/2006/relationships" id="258" r:id="Raad4e6ce07824bbd"/>
    <p:sldId xmlns:r="http://schemas.openxmlformats.org/officeDocument/2006/relationships" id="259" r:id="R3f794d185bef41d0"/>
    <p:sldId xmlns:r="http://schemas.openxmlformats.org/officeDocument/2006/relationships" id="260" r:id="Re9f94af367d94e02"/>
    <p:sldId xmlns:r="http://schemas.openxmlformats.org/officeDocument/2006/relationships" id="261" r:id="Rc3971a8f48bb4df0"/>
    <p:sldId xmlns:r="http://schemas.openxmlformats.org/officeDocument/2006/relationships" id="262" r:id="Radc66a87f27344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12f4cab4d2405f" /><Relationship Type="http://schemas.openxmlformats.org/officeDocument/2006/relationships/slide" Target="/ppt/slides/slide1.xml" Id="R6ccea477074e4bac" /><Relationship Type="http://schemas.openxmlformats.org/officeDocument/2006/relationships/slide" Target="/ppt/slides/slide2.xml" Id="Rdd7db156faa349bb" /><Relationship Type="http://schemas.openxmlformats.org/officeDocument/2006/relationships/slide" Target="/ppt/slides/slide3.xml" Id="Raad4e6ce07824bbd" /><Relationship Type="http://schemas.openxmlformats.org/officeDocument/2006/relationships/slide" Target="/ppt/slides/slide4.xml" Id="R3f794d185bef41d0" /><Relationship Type="http://schemas.openxmlformats.org/officeDocument/2006/relationships/slide" Target="/ppt/slides/slide5.xml" Id="Re9f94af367d94e02" /><Relationship Type="http://schemas.openxmlformats.org/officeDocument/2006/relationships/slide" Target="/ppt/slides/slide6.xml" Id="Rc3971a8f48bb4df0" /><Relationship Type="http://schemas.openxmlformats.org/officeDocument/2006/relationships/slide" Target="/ppt/slides/slide7.xml" Id="Radc66a87f27344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aa7b4db5ef45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3ec1500b442c4" /><Relationship Type="http://schemas.openxmlformats.org/officeDocument/2006/relationships/theme" Target="/ppt/slideMasters/theme/theme1.xml" Id="Ree09cf444c3549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a3ec1500b442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9fcbbde5c47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4cfcb790b47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6ebf0c50945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c260ade4245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741d50fc449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5af9cd25a46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8683cb78449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HOLDING AS ble etablert [år] og holder til i Tromsdalen.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4 115 482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4 115 482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ARVID LINAKER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Solstrandvegen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9020 Tromsdalen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60 06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990 826 161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HOLDING AS</a:t>
            </a:r>
          </a:p>
        </p:txBody>
      </p:sp>
    </p:spTree>
  </p:cSld>
  <p:clrMapOvr>
    <a:masterClrMapping xmlns:a="http://schemas.openxmlformats.org/drawingml/2006/main"/>
  </p:clrMapOvr>
</p:sld>
</file>