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dc737c298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14c53fcc34895"/>
  </p:sldMasterIdLst>
  <p:sldIdLst>
    <p:sldId xmlns:r="http://schemas.openxmlformats.org/officeDocument/2006/relationships" id="256" r:id="Rd45b6cd8d96e4ea5"/>
    <p:sldId xmlns:r="http://schemas.openxmlformats.org/officeDocument/2006/relationships" id="257" r:id="R1db363ec45634233"/>
    <p:sldId xmlns:r="http://schemas.openxmlformats.org/officeDocument/2006/relationships" id="258" r:id="Ra757dc53314043bd"/>
    <p:sldId xmlns:r="http://schemas.openxmlformats.org/officeDocument/2006/relationships" id="259" r:id="R29518dda3ad84397"/>
    <p:sldId xmlns:r="http://schemas.openxmlformats.org/officeDocument/2006/relationships" id="260" r:id="Rd6f1bbaa7b544335"/>
    <p:sldId xmlns:r="http://schemas.openxmlformats.org/officeDocument/2006/relationships" id="261" r:id="R1566e51b57194814"/>
    <p:sldId xmlns:r="http://schemas.openxmlformats.org/officeDocument/2006/relationships" id="262" r:id="Rc9c56358952e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14c53fcc34895" /><Relationship Type="http://schemas.openxmlformats.org/officeDocument/2006/relationships/slide" Target="/ppt/slides/slide1.xml" Id="Rd45b6cd8d96e4ea5" /><Relationship Type="http://schemas.openxmlformats.org/officeDocument/2006/relationships/slide" Target="/ppt/slides/slide2.xml" Id="R1db363ec45634233" /><Relationship Type="http://schemas.openxmlformats.org/officeDocument/2006/relationships/slide" Target="/ppt/slides/slide3.xml" Id="Ra757dc53314043bd" /><Relationship Type="http://schemas.openxmlformats.org/officeDocument/2006/relationships/slide" Target="/ppt/slides/slide4.xml" Id="R29518dda3ad84397" /><Relationship Type="http://schemas.openxmlformats.org/officeDocument/2006/relationships/slide" Target="/ppt/slides/slide5.xml" Id="Rd6f1bbaa7b544335" /><Relationship Type="http://schemas.openxmlformats.org/officeDocument/2006/relationships/slide" Target="/ppt/slides/slide6.xml" Id="R1566e51b57194814" /><Relationship Type="http://schemas.openxmlformats.org/officeDocument/2006/relationships/slide" Target="/ppt/slides/slide7.xml" Id="Rc9c56358952e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ab18f9c45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2b68054f4db7" /><Relationship Type="http://schemas.openxmlformats.org/officeDocument/2006/relationships/theme" Target="/ppt/slideMasters/theme/theme1.xml" Id="R3d920d115b55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92b68054f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afd47629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913c5c5b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c7eb5fea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7240437f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b6f03a61f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be00d646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ee6e2358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FINSRUD DYRDAHL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