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f9443b29c441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0426235d604662"/>
  </p:sldMasterIdLst>
  <p:sldIdLst>
    <p:sldId xmlns:r="http://schemas.openxmlformats.org/officeDocument/2006/relationships" id="256" r:id="R664492302fb44a7a"/>
    <p:sldId xmlns:r="http://schemas.openxmlformats.org/officeDocument/2006/relationships" id="257" r:id="Ra0ee239c287348b5"/>
    <p:sldId xmlns:r="http://schemas.openxmlformats.org/officeDocument/2006/relationships" id="258" r:id="R8d518bf129cb4c69"/>
    <p:sldId xmlns:r="http://schemas.openxmlformats.org/officeDocument/2006/relationships" id="259" r:id="R5a8247a3200f4c0d"/>
    <p:sldId xmlns:r="http://schemas.openxmlformats.org/officeDocument/2006/relationships" id="260" r:id="Re8b3b31dac67480d"/>
    <p:sldId xmlns:r="http://schemas.openxmlformats.org/officeDocument/2006/relationships" id="261" r:id="Rb30986f264ab457c"/>
    <p:sldId xmlns:r="http://schemas.openxmlformats.org/officeDocument/2006/relationships" id="262" r:id="Ra37fdc42e6c54f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0426235d604662" /><Relationship Type="http://schemas.openxmlformats.org/officeDocument/2006/relationships/slide" Target="/ppt/slides/slide1.xml" Id="R664492302fb44a7a" /><Relationship Type="http://schemas.openxmlformats.org/officeDocument/2006/relationships/slide" Target="/ppt/slides/slide2.xml" Id="Ra0ee239c287348b5" /><Relationship Type="http://schemas.openxmlformats.org/officeDocument/2006/relationships/slide" Target="/ppt/slides/slide3.xml" Id="R8d518bf129cb4c69" /><Relationship Type="http://schemas.openxmlformats.org/officeDocument/2006/relationships/slide" Target="/ppt/slides/slide4.xml" Id="R5a8247a3200f4c0d" /><Relationship Type="http://schemas.openxmlformats.org/officeDocument/2006/relationships/slide" Target="/ppt/slides/slide5.xml" Id="Re8b3b31dac67480d" /><Relationship Type="http://schemas.openxmlformats.org/officeDocument/2006/relationships/slide" Target="/ppt/slides/slide6.xml" Id="Rb30986f264ab457c" /><Relationship Type="http://schemas.openxmlformats.org/officeDocument/2006/relationships/slide" Target="/ppt/slides/slide7.xml" Id="Ra37fdc42e6c54f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c2726c20544f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af702892e429d" /><Relationship Type="http://schemas.openxmlformats.org/officeDocument/2006/relationships/theme" Target="/ppt/slideMasters/theme/theme1.xml" Id="Rb56b665f9d5c44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9af702892e42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04c85be21348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0037cd957948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c100a09acb4b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563e2d05a540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490f9d2bc45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04c32eb7044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9df0fd2869478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GODT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GODT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GODT REGNSKAP AS ble etablert [år] og holder til i Indre Arna.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GODT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GODT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GODT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9 344 788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1 884 823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1 511 730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1 613 593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3 436 990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GODT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VKST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GODT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Storaneset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5260 Indre Arna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90 81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post@godtregnskap.no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www.godtregnskap.no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990 832 773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GODT REGNSKAP AS</a:t>
            </a:r>
          </a:p>
        </p:txBody>
      </p:sp>
    </p:spTree>
  </p:cSld>
  <p:clrMapOvr>
    <a:masterClrMapping xmlns:a="http://schemas.openxmlformats.org/drawingml/2006/main"/>
  </p:clrMapOvr>
</p:sld>
</file>