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5a37859d81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6421669df74987"/>
  </p:sldMasterIdLst>
  <p:sldIdLst>
    <p:sldId xmlns:r="http://schemas.openxmlformats.org/officeDocument/2006/relationships" id="256" r:id="R69f287e7206741fa"/>
    <p:sldId xmlns:r="http://schemas.openxmlformats.org/officeDocument/2006/relationships" id="257" r:id="Rd23175d45f614529"/>
    <p:sldId xmlns:r="http://schemas.openxmlformats.org/officeDocument/2006/relationships" id="258" r:id="R876a6ed3ccb54e50"/>
    <p:sldId xmlns:r="http://schemas.openxmlformats.org/officeDocument/2006/relationships" id="259" r:id="R022ac59bb8804456"/>
    <p:sldId xmlns:r="http://schemas.openxmlformats.org/officeDocument/2006/relationships" id="260" r:id="R29c9f44fd12640ce"/>
    <p:sldId xmlns:r="http://schemas.openxmlformats.org/officeDocument/2006/relationships" id="261" r:id="R85f81c7713cf4ca8"/>
    <p:sldId xmlns:r="http://schemas.openxmlformats.org/officeDocument/2006/relationships" id="262" r:id="R4c9548edf700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421669df74987" /><Relationship Type="http://schemas.openxmlformats.org/officeDocument/2006/relationships/slide" Target="/ppt/slides/slide1.xml" Id="R69f287e7206741fa" /><Relationship Type="http://schemas.openxmlformats.org/officeDocument/2006/relationships/slide" Target="/ppt/slides/slide2.xml" Id="Rd23175d45f614529" /><Relationship Type="http://schemas.openxmlformats.org/officeDocument/2006/relationships/slide" Target="/ppt/slides/slide3.xml" Id="R876a6ed3ccb54e50" /><Relationship Type="http://schemas.openxmlformats.org/officeDocument/2006/relationships/slide" Target="/ppt/slides/slide4.xml" Id="R022ac59bb8804456" /><Relationship Type="http://schemas.openxmlformats.org/officeDocument/2006/relationships/slide" Target="/ppt/slides/slide5.xml" Id="R29c9f44fd12640ce" /><Relationship Type="http://schemas.openxmlformats.org/officeDocument/2006/relationships/slide" Target="/ppt/slides/slide6.xml" Id="R85f81c7713cf4ca8" /><Relationship Type="http://schemas.openxmlformats.org/officeDocument/2006/relationships/slide" Target="/ppt/slides/slide7.xml" Id="R4c9548edf700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252226710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041260f584fe8" /><Relationship Type="http://schemas.openxmlformats.org/officeDocument/2006/relationships/theme" Target="/ppt/slideMasters/theme/theme1.xml" Id="R9e10d24f55944d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3041260f584f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f5eccbd8f43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4ec6134bc46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eb9c43341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6744ebd3f40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3925ff9ff42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b9e01185b49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53c0fc5d14b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3T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3T TEAM AS ble etablert [år] og holder til i Vøyenenga.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19 118 685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20 783 084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ELDØY TOFTHAGEN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ODD TOFTHAGEN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Brennejordet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1339 Vøyenenga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13 06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990 898 804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