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fcb3241fb4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b9344a36ab40a2"/>
  </p:sldMasterIdLst>
  <p:sldIdLst>
    <p:sldId xmlns:r="http://schemas.openxmlformats.org/officeDocument/2006/relationships" id="256" r:id="R640e02ec822d4218"/>
    <p:sldId xmlns:r="http://schemas.openxmlformats.org/officeDocument/2006/relationships" id="257" r:id="R76f277191f484c77"/>
    <p:sldId xmlns:r="http://schemas.openxmlformats.org/officeDocument/2006/relationships" id="258" r:id="R16c2fe05f53d4993"/>
    <p:sldId xmlns:r="http://schemas.openxmlformats.org/officeDocument/2006/relationships" id="259" r:id="Rb91f24725cda45b7"/>
    <p:sldId xmlns:r="http://schemas.openxmlformats.org/officeDocument/2006/relationships" id="260" r:id="Rb243533ba5644257"/>
    <p:sldId xmlns:r="http://schemas.openxmlformats.org/officeDocument/2006/relationships" id="261" r:id="R62f6b6c467c641c9"/>
    <p:sldId xmlns:r="http://schemas.openxmlformats.org/officeDocument/2006/relationships" id="262" r:id="R187d4857438f45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9344a36ab40a2" /><Relationship Type="http://schemas.openxmlformats.org/officeDocument/2006/relationships/slide" Target="/ppt/slides/slide1.xml" Id="R640e02ec822d4218" /><Relationship Type="http://schemas.openxmlformats.org/officeDocument/2006/relationships/slide" Target="/ppt/slides/slide2.xml" Id="R76f277191f484c77" /><Relationship Type="http://schemas.openxmlformats.org/officeDocument/2006/relationships/slide" Target="/ppt/slides/slide3.xml" Id="R16c2fe05f53d4993" /><Relationship Type="http://schemas.openxmlformats.org/officeDocument/2006/relationships/slide" Target="/ppt/slides/slide4.xml" Id="Rb91f24725cda45b7" /><Relationship Type="http://schemas.openxmlformats.org/officeDocument/2006/relationships/slide" Target="/ppt/slides/slide5.xml" Id="Rb243533ba5644257" /><Relationship Type="http://schemas.openxmlformats.org/officeDocument/2006/relationships/slide" Target="/ppt/slides/slide6.xml" Id="R62f6b6c467c641c9" /><Relationship Type="http://schemas.openxmlformats.org/officeDocument/2006/relationships/slide" Target="/ppt/slides/slide7.xml" Id="R187d4857438f45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6985c186240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2c9926dbd4858" /><Relationship Type="http://schemas.openxmlformats.org/officeDocument/2006/relationships/theme" Target="/ppt/slideMasters/theme/theme1.xml" Id="R038080eb43874b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f2c9926dbd48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14ba59c3e49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f43e8b03749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0fbf431a844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20ef93ad2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9830968634e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383ec374a4a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f4692e5854d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INWI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INWI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12 631 260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12 860 526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 ESPEN EDWIN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 ESPEN EDWIN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990 899 797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