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deeb11979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d65e1831bc4e8f"/>
  </p:sldMasterIdLst>
  <p:sldIdLst>
    <p:sldId xmlns:r="http://schemas.openxmlformats.org/officeDocument/2006/relationships" id="256" r:id="R3c502c56ca8c4f7b"/>
    <p:sldId xmlns:r="http://schemas.openxmlformats.org/officeDocument/2006/relationships" id="257" r:id="R5a5de8bf0d3d4548"/>
    <p:sldId xmlns:r="http://schemas.openxmlformats.org/officeDocument/2006/relationships" id="258" r:id="R1a77fe6ca35e41c6"/>
    <p:sldId xmlns:r="http://schemas.openxmlformats.org/officeDocument/2006/relationships" id="259" r:id="R75dd098b5ebf4655"/>
    <p:sldId xmlns:r="http://schemas.openxmlformats.org/officeDocument/2006/relationships" id="260" r:id="Re53f4a2e0ac74a91"/>
    <p:sldId xmlns:r="http://schemas.openxmlformats.org/officeDocument/2006/relationships" id="261" r:id="R1940e06405bd4509"/>
    <p:sldId xmlns:r="http://schemas.openxmlformats.org/officeDocument/2006/relationships" id="262" r:id="Rfe27bdbb1080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65e1831bc4e8f" /><Relationship Type="http://schemas.openxmlformats.org/officeDocument/2006/relationships/slide" Target="/ppt/slides/slide1.xml" Id="R3c502c56ca8c4f7b" /><Relationship Type="http://schemas.openxmlformats.org/officeDocument/2006/relationships/slide" Target="/ppt/slides/slide2.xml" Id="R5a5de8bf0d3d4548" /><Relationship Type="http://schemas.openxmlformats.org/officeDocument/2006/relationships/slide" Target="/ppt/slides/slide3.xml" Id="R1a77fe6ca35e41c6" /><Relationship Type="http://schemas.openxmlformats.org/officeDocument/2006/relationships/slide" Target="/ppt/slides/slide4.xml" Id="R75dd098b5ebf4655" /><Relationship Type="http://schemas.openxmlformats.org/officeDocument/2006/relationships/slide" Target="/ppt/slides/slide5.xml" Id="Re53f4a2e0ac74a91" /><Relationship Type="http://schemas.openxmlformats.org/officeDocument/2006/relationships/slide" Target="/ppt/slides/slide6.xml" Id="R1940e06405bd4509" /><Relationship Type="http://schemas.openxmlformats.org/officeDocument/2006/relationships/slide" Target="/ppt/slides/slide7.xml" Id="Rfe27bdbb1080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83aa1e57c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9650870064063" /><Relationship Type="http://schemas.openxmlformats.org/officeDocument/2006/relationships/theme" Target="/ppt/slideMasters/theme/theme1.xml" Id="Rbdef1aa6f8ae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965087006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97396af9c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189ef854f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a58ac20f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0a62fbeab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e46fb47cf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f52d5378c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86c9297f2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MONTEBELLO VINSELSKAP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MONTEBELLO VINSELSKAP OG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24 353 182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24 422 982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ANDERS GRØNLAND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Adv.firmaet SGB Storløkken AS, Parkveien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seg@sitma.no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990 908 958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MONTEBELLO VINSELSKAP OG INVEST AS</a:t>
            </a:r>
          </a:p>
        </p:txBody>
      </p:sp>
    </p:spTree>
  </p:cSld>
  <p:clrMapOvr>
    <a:masterClrMapping xmlns:a="http://schemas.openxmlformats.org/drawingml/2006/main"/>
  </p:clrMapOvr>
</p:sld>
</file>