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4ed8b33854f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ee07acaa141ad"/>
  </p:sldMasterIdLst>
  <p:sldIdLst>
    <p:sldId xmlns:r="http://schemas.openxmlformats.org/officeDocument/2006/relationships" id="256" r:id="Rf33f4e12ca6f49ed"/>
    <p:sldId xmlns:r="http://schemas.openxmlformats.org/officeDocument/2006/relationships" id="257" r:id="R5ac38385b71a44cf"/>
    <p:sldId xmlns:r="http://schemas.openxmlformats.org/officeDocument/2006/relationships" id="258" r:id="R81df5bc9bfdc4aec"/>
    <p:sldId xmlns:r="http://schemas.openxmlformats.org/officeDocument/2006/relationships" id="259" r:id="Rfd20dd3719a7440f"/>
    <p:sldId xmlns:r="http://schemas.openxmlformats.org/officeDocument/2006/relationships" id="260" r:id="R09782bfa8b634976"/>
    <p:sldId xmlns:r="http://schemas.openxmlformats.org/officeDocument/2006/relationships" id="261" r:id="R9ec2b83d1d06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ee07acaa141ad" /><Relationship Type="http://schemas.openxmlformats.org/officeDocument/2006/relationships/slide" Target="/ppt/slides/slide1.xml" Id="Rf33f4e12ca6f49ed" /><Relationship Type="http://schemas.openxmlformats.org/officeDocument/2006/relationships/slide" Target="/ppt/slides/slide2.xml" Id="R5ac38385b71a44cf" /><Relationship Type="http://schemas.openxmlformats.org/officeDocument/2006/relationships/slide" Target="/ppt/slides/slide3.xml" Id="R81df5bc9bfdc4aec" /><Relationship Type="http://schemas.openxmlformats.org/officeDocument/2006/relationships/slide" Target="/ppt/slides/slide4.xml" Id="Rfd20dd3719a7440f" /><Relationship Type="http://schemas.openxmlformats.org/officeDocument/2006/relationships/slide" Target="/ppt/slides/slide5.xml" Id="R09782bfa8b634976" /><Relationship Type="http://schemas.openxmlformats.org/officeDocument/2006/relationships/slide" Target="/ppt/slides/slide6.xml" Id="R9ec2b83d1d06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02c535419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6241fce9c47ca" /><Relationship Type="http://schemas.openxmlformats.org/officeDocument/2006/relationships/theme" Target="/ppt/slideMasters/theme/theme1.xml" Id="Rdaea68f334d2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6241fce9c47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a3dd58e06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6c3d639cf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fd90dc90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6029fd19345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0ca7be79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25b7118b8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