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a5889b9e4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027eaa6714fab"/>
  </p:sldMasterIdLst>
  <p:sldIdLst>
    <p:sldId xmlns:r="http://schemas.openxmlformats.org/officeDocument/2006/relationships" id="256" r:id="Re1c33a8857ce4db3"/>
    <p:sldId xmlns:r="http://schemas.openxmlformats.org/officeDocument/2006/relationships" id="257" r:id="R48b58e4ce68f40d8"/>
    <p:sldId xmlns:r="http://schemas.openxmlformats.org/officeDocument/2006/relationships" id="258" r:id="Rc6917598ce4e45b5"/>
    <p:sldId xmlns:r="http://schemas.openxmlformats.org/officeDocument/2006/relationships" id="259" r:id="Re3c17ab70f634f41"/>
    <p:sldId xmlns:r="http://schemas.openxmlformats.org/officeDocument/2006/relationships" id="260" r:id="Re770ed6b2c864cf8"/>
    <p:sldId xmlns:r="http://schemas.openxmlformats.org/officeDocument/2006/relationships" id="261" r:id="R5b4ca5886aab4119"/>
    <p:sldId xmlns:r="http://schemas.openxmlformats.org/officeDocument/2006/relationships" id="262" r:id="R4bf3e1419bfc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027eaa6714fab" /><Relationship Type="http://schemas.openxmlformats.org/officeDocument/2006/relationships/slide" Target="/ppt/slides/slide1.xml" Id="Re1c33a8857ce4db3" /><Relationship Type="http://schemas.openxmlformats.org/officeDocument/2006/relationships/slide" Target="/ppt/slides/slide2.xml" Id="R48b58e4ce68f40d8" /><Relationship Type="http://schemas.openxmlformats.org/officeDocument/2006/relationships/slide" Target="/ppt/slides/slide3.xml" Id="Rc6917598ce4e45b5" /><Relationship Type="http://schemas.openxmlformats.org/officeDocument/2006/relationships/slide" Target="/ppt/slides/slide4.xml" Id="Re3c17ab70f634f41" /><Relationship Type="http://schemas.openxmlformats.org/officeDocument/2006/relationships/slide" Target="/ppt/slides/slide5.xml" Id="Re770ed6b2c864cf8" /><Relationship Type="http://schemas.openxmlformats.org/officeDocument/2006/relationships/slide" Target="/ppt/slides/slide6.xml" Id="R5b4ca5886aab4119" /><Relationship Type="http://schemas.openxmlformats.org/officeDocument/2006/relationships/slide" Target="/ppt/slides/slide7.xml" Id="R4bf3e1419bfc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962cea7014d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a9e1d0b4a45aa" /><Relationship Type="http://schemas.openxmlformats.org/officeDocument/2006/relationships/theme" Target="/ppt/slideMasters/theme/theme1.xml" Id="Ra4f42ce3ac5744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6a9e1d0b4a45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50c622e6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686f23b45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a863b29db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948096c57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f7a40702e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d51c3f01a41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47b3b731648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15 877 587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15 914 873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 REINERT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990 912 513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HAKA AS</a:t>
            </a:r>
          </a:p>
        </p:txBody>
      </p:sp>
    </p:spTree>
  </p:cSld>
  <p:clrMapOvr>
    <a:masterClrMapping xmlns:a="http://schemas.openxmlformats.org/drawingml/2006/main"/>
  </p:clrMapOvr>
</p:sld>
</file>