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e7a9fd8cde4f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e98a272f114f31"/>
  </p:sldMasterIdLst>
  <p:sldIdLst>
    <p:sldId xmlns:r="http://schemas.openxmlformats.org/officeDocument/2006/relationships" id="256" r:id="R9fc8665ed33344f6"/>
    <p:sldId xmlns:r="http://schemas.openxmlformats.org/officeDocument/2006/relationships" id="257" r:id="Ra575a1280ffd4488"/>
    <p:sldId xmlns:r="http://schemas.openxmlformats.org/officeDocument/2006/relationships" id="258" r:id="R3910346d9a6641a6"/>
    <p:sldId xmlns:r="http://schemas.openxmlformats.org/officeDocument/2006/relationships" id="259" r:id="R0c1515cc40494edb"/>
    <p:sldId xmlns:r="http://schemas.openxmlformats.org/officeDocument/2006/relationships" id="260" r:id="R27c52569615845ef"/>
    <p:sldId xmlns:r="http://schemas.openxmlformats.org/officeDocument/2006/relationships" id="261" r:id="Ra3d981bc402149e2"/>
    <p:sldId xmlns:r="http://schemas.openxmlformats.org/officeDocument/2006/relationships" id="262" r:id="R2c4f20bd1e594b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e98a272f114f31" /><Relationship Type="http://schemas.openxmlformats.org/officeDocument/2006/relationships/slide" Target="/ppt/slides/slide1.xml" Id="R9fc8665ed33344f6" /><Relationship Type="http://schemas.openxmlformats.org/officeDocument/2006/relationships/slide" Target="/ppt/slides/slide2.xml" Id="Ra575a1280ffd4488" /><Relationship Type="http://schemas.openxmlformats.org/officeDocument/2006/relationships/slide" Target="/ppt/slides/slide3.xml" Id="R3910346d9a6641a6" /><Relationship Type="http://schemas.openxmlformats.org/officeDocument/2006/relationships/slide" Target="/ppt/slides/slide4.xml" Id="R0c1515cc40494edb" /><Relationship Type="http://schemas.openxmlformats.org/officeDocument/2006/relationships/slide" Target="/ppt/slides/slide5.xml" Id="R27c52569615845ef" /><Relationship Type="http://schemas.openxmlformats.org/officeDocument/2006/relationships/slide" Target="/ppt/slides/slide6.xml" Id="Ra3d981bc402149e2" /><Relationship Type="http://schemas.openxmlformats.org/officeDocument/2006/relationships/slide" Target="/ppt/slides/slide7.xml" Id="R2c4f20bd1e594b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22e6ff3ae443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e22c87f794b56" /><Relationship Type="http://schemas.openxmlformats.org/officeDocument/2006/relationships/theme" Target="/ppt/slideMasters/theme/theme1.xml" Id="Rd3398337ede447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ce22c87f794b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817b0ab2145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b101bffb042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24f7c7c4847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f0597ac4e4c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dcb116fcd46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a88c5e30c4f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8cc7adbd347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SØR-NORGE FORRETNINGSPARTNER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SØR-NORGE FORRETNINGSPARTNER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549 388 862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34 703 704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30 604 718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178 287 284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321 799 698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SR-BANK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 Tranes gate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post@sr-bank-fp.no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www.sr-bank-fp.no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990 945 748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