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389fa9cb842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f0d994ee04400b"/>
  </p:sldMasterIdLst>
  <p:sldIdLst>
    <p:sldId xmlns:r="http://schemas.openxmlformats.org/officeDocument/2006/relationships" id="256" r:id="Ra580a66a3c7e411b"/>
    <p:sldId xmlns:r="http://schemas.openxmlformats.org/officeDocument/2006/relationships" id="257" r:id="R209ffc640d4849a2"/>
    <p:sldId xmlns:r="http://schemas.openxmlformats.org/officeDocument/2006/relationships" id="258" r:id="Rd58e7845a3404683"/>
    <p:sldId xmlns:r="http://schemas.openxmlformats.org/officeDocument/2006/relationships" id="259" r:id="R81d78a415fb14e8e"/>
    <p:sldId xmlns:r="http://schemas.openxmlformats.org/officeDocument/2006/relationships" id="260" r:id="Rcbf943c24093492f"/>
    <p:sldId xmlns:r="http://schemas.openxmlformats.org/officeDocument/2006/relationships" id="261" r:id="Rea8f16d05b984fb3"/>
    <p:sldId xmlns:r="http://schemas.openxmlformats.org/officeDocument/2006/relationships" id="262" r:id="Rfb0944b041d64c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f0d994ee04400b" /><Relationship Type="http://schemas.openxmlformats.org/officeDocument/2006/relationships/slide" Target="/ppt/slides/slide1.xml" Id="Ra580a66a3c7e411b" /><Relationship Type="http://schemas.openxmlformats.org/officeDocument/2006/relationships/slide" Target="/ppt/slides/slide2.xml" Id="R209ffc640d4849a2" /><Relationship Type="http://schemas.openxmlformats.org/officeDocument/2006/relationships/slide" Target="/ppt/slides/slide3.xml" Id="Rd58e7845a3404683" /><Relationship Type="http://schemas.openxmlformats.org/officeDocument/2006/relationships/slide" Target="/ppt/slides/slide4.xml" Id="R81d78a415fb14e8e" /><Relationship Type="http://schemas.openxmlformats.org/officeDocument/2006/relationships/slide" Target="/ppt/slides/slide5.xml" Id="Rcbf943c24093492f" /><Relationship Type="http://schemas.openxmlformats.org/officeDocument/2006/relationships/slide" Target="/ppt/slides/slide6.xml" Id="Rea8f16d05b984fb3" /><Relationship Type="http://schemas.openxmlformats.org/officeDocument/2006/relationships/slide" Target="/ppt/slides/slide7.xml" Id="Rfb0944b041d64c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fa4fa00aa4b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959a906d84ce1" /><Relationship Type="http://schemas.openxmlformats.org/officeDocument/2006/relationships/theme" Target="/ppt/slideMasters/theme/theme1.xml" Id="R1cc301221f1f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6959a906d84c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881659993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825eda74d43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9a25084c8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c0b8ba2884c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39c0549ca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c06849ef24c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593ace513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SMN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6 356 479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5 712 066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15 356 528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788 349 550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798 055 097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SMN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990 961 867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SMN INVEST AS</a:t>
            </a:r>
          </a:p>
        </p:txBody>
      </p:sp>
    </p:spTree>
  </p:cSld>
  <p:clrMapOvr>
    <a:masterClrMapping xmlns:a="http://schemas.openxmlformats.org/drawingml/2006/main"/>
  </p:clrMapOvr>
</p:sld>
</file>