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3c5e21cd95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8ee01718d41ac"/>
  </p:sldMasterIdLst>
  <p:sldIdLst>
    <p:sldId xmlns:r="http://schemas.openxmlformats.org/officeDocument/2006/relationships" id="256" r:id="Ra87b1e9aca1e4b9b"/>
    <p:sldId xmlns:r="http://schemas.openxmlformats.org/officeDocument/2006/relationships" id="257" r:id="R892320145ec0439c"/>
    <p:sldId xmlns:r="http://schemas.openxmlformats.org/officeDocument/2006/relationships" id="258" r:id="R4cd89075ba0d42a9"/>
    <p:sldId xmlns:r="http://schemas.openxmlformats.org/officeDocument/2006/relationships" id="259" r:id="R990ce6b312714100"/>
    <p:sldId xmlns:r="http://schemas.openxmlformats.org/officeDocument/2006/relationships" id="260" r:id="Red37607ec9d749db"/>
    <p:sldId xmlns:r="http://schemas.openxmlformats.org/officeDocument/2006/relationships" id="261" r:id="R3b3d1c29df134102"/>
    <p:sldId xmlns:r="http://schemas.openxmlformats.org/officeDocument/2006/relationships" id="262" r:id="Rd5ec91c567c5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8ee01718d41ac" /><Relationship Type="http://schemas.openxmlformats.org/officeDocument/2006/relationships/slide" Target="/ppt/slides/slide1.xml" Id="Ra87b1e9aca1e4b9b" /><Relationship Type="http://schemas.openxmlformats.org/officeDocument/2006/relationships/slide" Target="/ppt/slides/slide2.xml" Id="R892320145ec0439c" /><Relationship Type="http://schemas.openxmlformats.org/officeDocument/2006/relationships/slide" Target="/ppt/slides/slide3.xml" Id="R4cd89075ba0d42a9" /><Relationship Type="http://schemas.openxmlformats.org/officeDocument/2006/relationships/slide" Target="/ppt/slides/slide4.xml" Id="R990ce6b312714100" /><Relationship Type="http://schemas.openxmlformats.org/officeDocument/2006/relationships/slide" Target="/ppt/slides/slide5.xml" Id="Red37607ec9d749db" /><Relationship Type="http://schemas.openxmlformats.org/officeDocument/2006/relationships/slide" Target="/ppt/slides/slide6.xml" Id="R3b3d1c29df134102" /><Relationship Type="http://schemas.openxmlformats.org/officeDocument/2006/relationships/slide" Target="/ppt/slides/slide7.xml" Id="Rd5ec91c567c5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e6fd1babd44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ca74a741e4c01" /><Relationship Type="http://schemas.openxmlformats.org/officeDocument/2006/relationships/theme" Target="/ppt/slideMasters/theme/theme1.xml" Id="R990b57d1e0f940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2ca74a741e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b178a7c9945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017cfc68047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918bcbfda4b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94aef55b1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504d304cf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282696ff745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7d7b531ff4f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8 742 142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5 442 935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LIV KARI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RANDI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HEGGEN GUNN MARGRETE 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RUTH-MARIE HØILUND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