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8d52f56d8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7b1127ccf4d21"/>
  </p:sldMasterIdLst>
  <p:sldIdLst>
    <p:sldId xmlns:r="http://schemas.openxmlformats.org/officeDocument/2006/relationships" id="256" r:id="R460472a0915943bb"/>
    <p:sldId xmlns:r="http://schemas.openxmlformats.org/officeDocument/2006/relationships" id="257" r:id="R38bc6d01f9be4207"/>
    <p:sldId xmlns:r="http://schemas.openxmlformats.org/officeDocument/2006/relationships" id="258" r:id="R301bda45719a44ef"/>
    <p:sldId xmlns:r="http://schemas.openxmlformats.org/officeDocument/2006/relationships" id="259" r:id="R663944e0298a45dc"/>
    <p:sldId xmlns:r="http://schemas.openxmlformats.org/officeDocument/2006/relationships" id="260" r:id="R1acd6c4537cd4a15"/>
    <p:sldId xmlns:r="http://schemas.openxmlformats.org/officeDocument/2006/relationships" id="261" r:id="R35ae7d3ade3b4b9d"/>
    <p:sldId xmlns:r="http://schemas.openxmlformats.org/officeDocument/2006/relationships" id="262" r:id="R05901deff6b3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7b1127ccf4d21" /><Relationship Type="http://schemas.openxmlformats.org/officeDocument/2006/relationships/slide" Target="/ppt/slides/slide1.xml" Id="R460472a0915943bb" /><Relationship Type="http://schemas.openxmlformats.org/officeDocument/2006/relationships/slide" Target="/ppt/slides/slide2.xml" Id="R38bc6d01f9be4207" /><Relationship Type="http://schemas.openxmlformats.org/officeDocument/2006/relationships/slide" Target="/ppt/slides/slide3.xml" Id="R301bda45719a44ef" /><Relationship Type="http://schemas.openxmlformats.org/officeDocument/2006/relationships/slide" Target="/ppt/slides/slide4.xml" Id="R663944e0298a45dc" /><Relationship Type="http://schemas.openxmlformats.org/officeDocument/2006/relationships/slide" Target="/ppt/slides/slide5.xml" Id="R1acd6c4537cd4a15" /><Relationship Type="http://schemas.openxmlformats.org/officeDocument/2006/relationships/slide" Target="/ppt/slides/slide6.xml" Id="R35ae7d3ade3b4b9d" /><Relationship Type="http://schemas.openxmlformats.org/officeDocument/2006/relationships/slide" Target="/ppt/slides/slide7.xml" Id="R05901deff6b3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2734a58cb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66de4ca64af7" /><Relationship Type="http://schemas.openxmlformats.org/officeDocument/2006/relationships/theme" Target="/ppt/slideMasters/theme/theme1.xml" Id="Rc2a52989882d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b66de4ca6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d37b14ae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3462a7a63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8f728cef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54a71f50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33dc73fa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a4e8c183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22b7d8b1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