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9eb9c4c97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48abbd88e412c"/>
  </p:sldMasterIdLst>
  <p:sldIdLst>
    <p:sldId xmlns:r="http://schemas.openxmlformats.org/officeDocument/2006/relationships" id="256" r:id="R9d770545a45e4eef"/>
    <p:sldId xmlns:r="http://schemas.openxmlformats.org/officeDocument/2006/relationships" id="257" r:id="Rfb7b03afcec5433e"/>
    <p:sldId xmlns:r="http://schemas.openxmlformats.org/officeDocument/2006/relationships" id="258" r:id="R144f4f8b8cd449d7"/>
    <p:sldId xmlns:r="http://schemas.openxmlformats.org/officeDocument/2006/relationships" id="259" r:id="R0487f100955c42df"/>
    <p:sldId xmlns:r="http://schemas.openxmlformats.org/officeDocument/2006/relationships" id="260" r:id="R0f6df28084174966"/>
    <p:sldId xmlns:r="http://schemas.openxmlformats.org/officeDocument/2006/relationships" id="261" r:id="R17c3a55a08374c78"/>
    <p:sldId xmlns:r="http://schemas.openxmlformats.org/officeDocument/2006/relationships" id="262" r:id="Re68fdcd855dc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48abbd88e412c" /><Relationship Type="http://schemas.openxmlformats.org/officeDocument/2006/relationships/slide" Target="/ppt/slides/slide1.xml" Id="R9d770545a45e4eef" /><Relationship Type="http://schemas.openxmlformats.org/officeDocument/2006/relationships/slide" Target="/ppt/slides/slide2.xml" Id="Rfb7b03afcec5433e" /><Relationship Type="http://schemas.openxmlformats.org/officeDocument/2006/relationships/slide" Target="/ppt/slides/slide3.xml" Id="R144f4f8b8cd449d7" /><Relationship Type="http://schemas.openxmlformats.org/officeDocument/2006/relationships/slide" Target="/ppt/slides/slide4.xml" Id="R0487f100955c42df" /><Relationship Type="http://schemas.openxmlformats.org/officeDocument/2006/relationships/slide" Target="/ppt/slides/slide5.xml" Id="R0f6df28084174966" /><Relationship Type="http://schemas.openxmlformats.org/officeDocument/2006/relationships/slide" Target="/ppt/slides/slide6.xml" Id="R17c3a55a08374c78" /><Relationship Type="http://schemas.openxmlformats.org/officeDocument/2006/relationships/slide" Target="/ppt/slides/slide7.xml" Id="Re68fdcd855dc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2b7b43b44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4d19485e4fbe" /><Relationship Type="http://schemas.openxmlformats.org/officeDocument/2006/relationships/theme" Target="/ppt/slideMasters/theme/theme1.xml" Id="Re027d86643b5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24d19485e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2ecb2b69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a52d53bf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4fccbaef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4abfa49a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154ed0d7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b67acb2042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c7d872f7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9 330 778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KRISTIAN EINARSEN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AUTODRIFT AS</a:t>
            </a:r>
          </a:p>
        </p:txBody>
      </p:sp>
    </p:spTree>
  </p:cSld>
  <p:clrMapOvr>
    <a:masterClrMapping xmlns:a="http://schemas.openxmlformats.org/drawingml/2006/main"/>
  </p:clrMapOvr>
</p:sld>
</file>