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ced77daed449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50acd30fed45fe"/>
  </p:sldMasterIdLst>
  <p:sldIdLst>
    <p:sldId xmlns:r="http://schemas.openxmlformats.org/officeDocument/2006/relationships" id="256" r:id="Rbb10defd21d54745"/>
    <p:sldId xmlns:r="http://schemas.openxmlformats.org/officeDocument/2006/relationships" id="257" r:id="R59d1e1aa20da4ec6"/>
    <p:sldId xmlns:r="http://schemas.openxmlformats.org/officeDocument/2006/relationships" id="258" r:id="Re6c37c5b82614370"/>
    <p:sldId xmlns:r="http://schemas.openxmlformats.org/officeDocument/2006/relationships" id="259" r:id="R5a0d07b518e845d8"/>
    <p:sldId xmlns:r="http://schemas.openxmlformats.org/officeDocument/2006/relationships" id="260" r:id="R5d097099535a4432"/>
    <p:sldId xmlns:r="http://schemas.openxmlformats.org/officeDocument/2006/relationships" id="261" r:id="R975a7519a443491e"/>
    <p:sldId xmlns:r="http://schemas.openxmlformats.org/officeDocument/2006/relationships" id="262" r:id="Rd1c552bc7c0748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50acd30fed45fe" /><Relationship Type="http://schemas.openxmlformats.org/officeDocument/2006/relationships/slide" Target="/ppt/slides/slide1.xml" Id="Rbb10defd21d54745" /><Relationship Type="http://schemas.openxmlformats.org/officeDocument/2006/relationships/slide" Target="/ppt/slides/slide2.xml" Id="R59d1e1aa20da4ec6" /><Relationship Type="http://schemas.openxmlformats.org/officeDocument/2006/relationships/slide" Target="/ppt/slides/slide3.xml" Id="Re6c37c5b82614370" /><Relationship Type="http://schemas.openxmlformats.org/officeDocument/2006/relationships/slide" Target="/ppt/slides/slide4.xml" Id="R5a0d07b518e845d8" /><Relationship Type="http://schemas.openxmlformats.org/officeDocument/2006/relationships/slide" Target="/ppt/slides/slide5.xml" Id="R5d097099535a4432" /><Relationship Type="http://schemas.openxmlformats.org/officeDocument/2006/relationships/slide" Target="/ppt/slides/slide6.xml" Id="R975a7519a443491e" /><Relationship Type="http://schemas.openxmlformats.org/officeDocument/2006/relationships/slide" Target="/ppt/slides/slide7.xml" Id="Rd1c552bc7c0748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72cac0a67c4d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bb15d56304ff8" /><Relationship Type="http://schemas.openxmlformats.org/officeDocument/2006/relationships/theme" Target="/ppt/slideMasters/theme/theme1.xml" Id="R65b3c31a5a684c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4bb15d56304f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1fbec89334e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e65e4f5e748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81f443e7c49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13b8f6d6a42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99cf3b8054d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a4d204e0e4d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9aab42b37448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TH-KAPITAL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TH-KAPITAL AS ble etablert [år] og holder til i Forsand.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2 637 405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11 765 725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11 765 725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HAUKELID TROND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Gjøysavegen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4110 Forsand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70 36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991 093 095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TH-KAPITAL AS</a:t>
            </a:r>
          </a:p>
        </p:txBody>
      </p:sp>
    </p:spTree>
  </p:cSld>
  <p:clrMapOvr>
    <a:masterClrMapping xmlns:a="http://schemas.openxmlformats.org/drawingml/2006/main"/>
  </p:clrMapOvr>
</p:sld>
</file>