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6dea604b5e41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92cb01aaae452a"/>
  </p:sldMasterIdLst>
  <p:sldIdLst>
    <p:sldId xmlns:r="http://schemas.openxmlformats.org/officeDocument/2006/relationships" id="256" r:id="Rf51b8fbf2cbf4cc5"/>
    <p:sldId xmlns:r="http://schemas.openxmlformats.org/officeDocument/2006/relationships" id="257" r:id="R350fa4eda2e745fd"/>
    <p:sldId xmlns:r="http://schemas.openxmlformats.org/officeDocument/2006/relationships" id="258" r:id="R182ca5051bfa475b"/>
    <p:sldId xmlns:r="http://schemas.openxmlformats.org/officeDocument/2006/relationships" id="259" r:id="Rd069126cb36a4fd3"/>
    <p:sldId xmlns:r="http://schemas.openxmlformats.org/officeDocument/2006/relationships" id="260" r:id="Ra261d901455e4614"/>
    <p:sldId xmlns:r="http://schemas.openxmlformats.org/officeDocument/2006/relationships" id="261" r:id="R73a281cf86844d66"/>
    <p:sldId xmlns:r="http://schemas.openxmlformats.org/officeDocument/2006/relationships" id="262" r:id="R3bc4a94934824f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2cb01aaae452a" /><Relationship Type="http://schemas.openxmlformats.org/officeDocument/2006/relationships/slide" Target="/ppt/slides/slide1.xml" Id="Rf51b8fbf2cbf4cc5" /><Relationship Type="http://schemas.openxmlformats.org/officeDocument/2006/relationships/slide" Target="/ppt/slides/slide2.xml" Id="R350fa4eda2e745fd" /><Relationship Type="http://schemas.openxmlformats.org/officeDocument/2006/relationships/slide" Target="/ppt/slides/slide3.xml" Id="R182ca5051bfa475b" /><Relationship Type="http://schemas.openxmlformats.org/officeDocument/2006/relationships/slide" Target="/ppt/slides/slide4.xml" Id="Rd069126cb36a4fd3" /><Relationship Type="http://schemas.openxmlformats.org/officeDocument/2006/relationships/slide" Target="/ppt/slides/slide5.xml" Id="Ra261d901455e4614" /><Relationship Type="http://schemas.openxmlformats.org/officeDocument/2006/relationships/slide" Target="/ppt/slides/slide6.xml" Id="R73a281cf86844d66" /><Relationship Type="http://schemas.openxmlformats.org/officeDocument/2006/relationships/slide" Target="/ppt/slides/slide7.xml" Id="R3bc4a94934824f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7a20cbe0449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0f406c5a14ef7" /><Relationship Type="http://schemas.openxmlformats.org/officeDocument/2006/relationships/theme" Target="/ppt/slideMasters/theme/theme1.xml" Id="Rbeaf5411bac343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a0f406c5a14e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9ee0c1b0644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7aec2a8e840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36bdacb1a47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38ffef41c42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98e19c3cb43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3fa720cc64a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aef6e788f4d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AGON INVEST AS ble etablert [år] og holder til i Valestrandsfossen.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621 950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437 601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−3 502 720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VINJAR RUNDHOVDE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STURE NARVE RUNDHOVDE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Rundhovde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5291 Valestrandsfossen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39 46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991 136 088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AGON INVEST AS</a:t>
            </a:r>
          </a:p>
        </p:txBody>
      </p:sp>
    </p:spTree>
  </p:cSld>
  <p:clrMapOvr>
    <a:masterClrMapping xmlns:a="http://schemas.openxmlformats.org/drawingml/2006/main"/>
  </p:clrMapOvr>
</p:sld>
</file>